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308" r:id="rId1"/>
  </p:sldMasterIdLst>
  <p:notesMasterIdLst>
    <p:notesMasterId r:id="rId22"/>
  </p:notesMasterIdLst>
  <p:sldIdLst>
    <p:sldId id="256" r:id="rId2"/>
    <p:sldId id="275" r:id="rId3"/>
    <p:sldId id="278" r:id="rId4"/>
    <p:sldId id="279" r:id="rId5"/>
    <p:sldId id="287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8" r:id="rId14"/>
    <p:sldId id="289" r:id="rId15"/>
    <p:sldId id="290" r:id="rId16"/>
    <p:sldId id="295" r:id="rId17"/>
    <p:sldId id="291" r:id="rId18"/>
    <p:sldId id="292" r:id="rId19"/>
    <p:sldId id="293" r:id="rId20"/>
    <p:sldId id="294" r:id="rId21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17" autoAdjust="0"/>
    <p:restoredTop sz="94574" autoAdjust="0"/>
  </p:normalViewPr>
  <p:slideViewPr>
    <p:cSldViewPr>
      <p:cViewPr varScale="1">
        <p:scale>
          <a:sx n="106" d="100"/>
          <a:sy n="106" d="100"/>
        </p:scale>
        <p:origin x="177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59BBB8-DAB3-4FAF-9AB2-AD5160524811}" type="doc">
      <dgm:prSet loTypeId="urn:microsoft.com/office/officeart/2005/8/layout/radial6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071A1905-4693-4866-A780-F820381C8C78}">
      <dgm:prSet phldrT="[Text]"/>
      <dgm:spPr/>
      <dgm:t>
        <a:bodyPr/>
        <a:lstStyle/>
        <a:p>
          <a:pPr rtl="1"/>
          <a:r>
            <a:rPr lang="fa-IR" dirty="0"/>
            <a:t>زبان </a:t>
          </a:r>
        </a:p>
      </dgm:t>
    </dgm:pt>
    <dgm:pt modelId="{6EDDACC0-5DB5-4186-AA19-4F868B8095B3}" type="parTrans" cxnId="{DC1AAE9D-2794-4A49-A81D-FD05F9407CC6}">
      <dgm:prSet/>
      <dgm:spPr/>
      <dgm:t>
        <a:bodyPr/>
        <a:lstStyle/>
        <a:p>
          <a:pPr rtl="1"/>
          <a:endParaRPr lang="fa-IR"/>
        </a:p>
      </dgm:t>
    </dgm:pt>
    <dgm:pt modelId="{5DBD47D2-9E98-4A4A-89A5-ABCEB871B487}" type="sibTrans" cxnId="{DC1AAE9D-2794-4A49-A81D-FD05F9407CC6}">
      <dgm:prSet/>
      <dgm:spPr/>
      <dgm:t>
        <a:bodyPr/>
        <a:lstStyle/>
        <a:p>
          <a:pPr rtl="1"/>
          <a:endParaRPr lang="fa-IR"/>
        </a:p>
      </dgm:t>
    </dgm:pt>
    <dgm:pt modelId="{EF110B2F-228D-4E02-970B-BC70ADDE1144}">
      <dgm:prSet phldrT="[Text]" custT="1"/>
      <dgm:spPr/>
      <dgm:t>
        <a:bodyPr/>
        <a:lstStyle/>
        <a:p>
          <a:pPr rtl="1"/>
          <a:r>
            <a:rPr lang="fa-IR" sz="1600" b="1" dirty="0"/>
            <a:t>گزینش انگیخته</a:t>
          </a:r>
        </a:p>
      </dgm:t>
    </dgm:pt>
    <dgm:pt modelId="{54951C54-205B-4526-9142-093DD9AD5846}" type="parTrans" cxnId="{840DFAC8-AD1B-415D-90AA-CA1475D90EF2}">
      <dgm:prSet/>
      <dgm:spPr/>
      <dgm:t>
        <a:bodyPr/>
        <a:lstStyle/>
        <a:p>
          <a:pPr rtl="1"/>
          <a:endParaRPr lang="fa-IR"/>
        </a:p>
      </dgm:t>
    </dgm:pt>
    <dgm:pt modelId="{B44E462D-7564-46E2-BF28-70F812D03252}" type="sibTrans" cxnId="{840DFAC8-AD1B-415D-90AA-CA1475D90EF2}">
      <dgm:prSet/>
      <dgm:spPr/>
      <dgm:t>
        <a:bodyPr/>
        <a:lstStyle/>
        <a:p>
          <a:pPr rtl="1"/>
          <a:endParaRPr lang="fa-IR"/>
        </a:p>
      </dgm:t>
    </dgm:pt>
    <dgm:pt modelId="{DFF26645-BA0D-4280-8C0D-F729B88B157C}">
      <dgm:prSet phldrT="[Text]" custT="1"/>
      <dgm:spPr/>
      <dgm:t>
        <a:bodyPr/>
        <a:lstStyle/>
        <a:p>
          <a:pPr rtl="1"/>
          <a:r>
            <a:rPr lang="fa-IR" sz="1600" b="1" dirty="0"/>
            <a:t>نظام اجتماعی</a:t>
          </a:r>
        </a:p>
      </dgm:t>
    </dgm:pt>
    <dgm:pt modelId="{84DFD26E-1016-4139-8A89-71B9FBC7AB63}" type="parTrans" cxnId="{EEC08FD5-C908-4A18-BEFC-CAC9EE76C249}">
      <dgm:prSet/>
      <dgm:spPr/>
      <dgm:t>
        <a:bodyPr/>
        <a:lstStyle/>
        <a:p>
          <a:pPr rtl="1"/>
          <a:endParaRPr lang="fa-IR"/>
        </a:p>
      </dgm:t>
    </dgm:pt>
    <dgm:pt modelId="{F2AB200E-9F28-4EC4-8B6C-CD1AE20AC6E5}" type="sibTrans" cxnId="{EEC08FD5-C908-4A18-BEFC-CAC9EE76C249}">
      <dgm:prSet/>
      <dgm:spPr/>
      <dgm:t>
        <a:bodyPr/>
        <a:lstStyle/>
        <a:p>
          <a:pPr rtl="1"/>
          <a:endParaRPr lang="fa-IR"/>
        </a:p>
      </dgm:t>
    </dgm:pt>
    <dgm:pt modelId="{D6E5F71B-7E6B-41AC-91D2-A26A3BB20998}">
      <dgm:prSet phldrT="[Text]" custT="1"/>
      <dgm:spPr/>
      <dgm:t>
        <a:bodyPr/>
        <a:lstStyle/>
        <a:p>
          <a:pPr rtl="1"/>
          <a:r>
            <a:rPr lang="fa-IR" sz="1600" b="1" dirty="0"/>
            <a:t>گفتمان ادبی وغیر ادبی</a:t>
          </a:r>
        </a:p>
      </dgm:t>
    </dgm:pt>
    <dgm:pt modelId="{AFCF896F-DBD8-4361-A5FF-6BE7617EB789}" type="parTrans" cxnId="{FEB55B34-0AAE-4CC7-BA2F-2D745E2C3562}">
      <dgm:prSet/>
      <dgm:spPr/>
      <dgm:t>
        <a:bodyPr/>
        <a:lstStyle/>
        <a:p>
          <a:pPr rtl="1"/>
          <a:endParaRPr lang="fa-IR"/>
        </a:p>
      </dgm:t>
    </dgm:pt>
    <dgm:pt modelId="{129F564F-2101-499D-9534-51A96E71B8F8}" type="sibTrans" cxnId="{FEB55B34-0AAE-4CC7-BA2F-2D745E2C3562}">
      <dgm:prSet/>
      <dgm:spPr/>
      <dgm:t>
        <a:bodyPr/>
        <a:lstStyle/>
        <a:p>
          <a:pPr rtl="1"/>
          <a:endParaRPr lang="fa-IR"/>
        </a:p>
      </dgm:t>
    </dgm:pt>
    <dgm:pt modelId="{1C9A9F81-F9BA-4CA0-9C0C-20C1E01BD4B3}">
      <dgm:prSet phldrT="[Text]" custT="1"/>
      <dgm:spPr/>
      <dgm:t>
        <a:bodyPr/>
        <a:lstStyle/>
        <a:p>
          <a:pPr rtl="1"/>
          <a:r>
            <a:rPr lang="fa-IR" sz="1600" b="1" dirty="0"/>
            <a:t>مجموع نشانه ها</a:t>
          </a:r>
        </a:p>
      </dgm:t>
    </dgm:pt>
    <dgm:pt modelId="{165F680B-04D8-478A-B065-7FD9056CD114}" type="parTrans" cxnId="{BEE9F5C8-D1D6-48FA-A01D-0AEA40E11EAD}">
      <dgm:prSet/>
      <dgm:spPr/>
      <dgm:t>
        <a:bodyPr/>
        <a:lstStyle/>
        <a:p>
          <a:pPr rtl="1"/>
          <a:endParaRPr lang="fa-IR"/>
        </a:p>
      </dgm:t>
    </dgm:pt>
    <dgm:pt modelId="{2E6BFAAF-4A59-4CEC-82F1-6DFA988E951C}" type="sibTrans" cxnId="{BEE9F5C8-D1D6-48FA-A01D-0AEA40E11EAD}">
      <dgm:prSet/>
      <dgm:spPr/>
      <dgm:t>
        <a:bodyPr/>
        <a:lstStyle/>
        <a:p>
          <a:pPr rtl="1"/>
          <a:endParaRPr lang="fa-IR"/>
        </a:p>
      </dgm:t>
    </dgm:pt>
    <dgm:pt modelId="{A4524AE8-97DE-4DF5-93C6-D9B7BF105DA1}" type="pres">
      <dgm:prSet presAssocID="{2359BBB8-DAB3-4FAF-9AB2-AD5160524811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22C29A4-65C5-4A39-87C0-026532EE99AE}" type="pres">
      <dgm:prSet presAssocID="{071A1905-4693-4866-A780-F820381C8C78}" presName="centerShape" presStyleLbl="node0" presStyleIdx="0" presStyleCnt="1"/>
      <dgm:spPr/>
    </dgm:pt>
    <dgm:pt modelId="{A1925B11-A97C-42AC-BE94-899952BB8CA0}" type="pres">
      <dgm:prSet presAssocID="{EF110B2F-228D-4E02-970B-BC70ADDE1144}" presName="node" presStyleLbl="node1" presStyleIdx="0" presStyleCnt="4">
        <dgm:presLayoutVars>
          <dgm:bulletEnabled val="1"/>
        </dgm:presLayoutVars>
      </dgm:prSet>
      <dgm:spPr/>
    </dgm:pt>
    <dgm:pt modelId="{91FA9BF1-A5E9-4DF9-8332-ECAB03EBB8B1}" type="pres">
      <dgm:prSet presAssocID="{EF110B2F-228D-4E02-970B-BC70ADDE1144}" presName="dummy" presStyleCnt="0"/>
      <dgm:spPr/>
    </dgm:pt>
    <dgm:pt modelId="{77FC6B32-C301-40E6-A8B0-D3E160961FD8}" type="pres">
      <dgm:prSet presAssocID="{B44E462D-7564-46E2-BF28-70F812D03252}" presName="sibTrans" presStyleLbl="sibTrans2D1" presStyleIdx="0" presStyleCnt="4"/>
      <dgm:spPr/>
    </dgm:pt>
    <dgm:pt modelId="{87091812-7D90-4D5A-BC00-1531C76813D9}" type="pres">
      <dgm:prSet presAssocID="{DFF26645-BA0D-4280-8C0D-F729B88B157C}" presName="node" presStyleLbl="node1" presStyleIdx="1" presStyleCnt="4">
        <dgm:presLayoutVars>
          <dgm:bulletEnabled val="1"/>
        </dgm:presLayoutVars>
      </dgm:prSet>
      <dgm:spPr/>
    </dgm:pt>
    <dgm:pt modelId="{CB489DE9-8CA3-4AD2-957E-AFCA26D70B58}" type="pres">
      <dgm:prSet presAssocID="{DFF26645-BA0D-4280-8C0D-F729B88B157C}" presName="dummy" presStyleCnt="0"/>
      <dgm:spPr/>
    </dgm:pt>
    <dgm:pt modelId="{42C21DCC-D99D-4553-B12B-7058C0CA9F60}" type="pres">
      <dgm:prSet presAssocID="{F2AB200E-9F28-4EC4-8B6C-CD1AE20AC6E5}" presName="sibTrans" presStyleLbl="sibTrans2D1" presStyleIdx="1" presStyleCnt="4"/>
      <dgm:spPr/>
    </dgm:pt>
    <dgm:pt modelId="{E1F5E2D5-137B-47FC-B98D-B5902A4DE522}" type="pres">
      <dgm:prSet presAssocID="{D6E5F71B-7E6B-41AC-91D2-A26A3BB20998}" presName="node" presStyleLbl="node1" presStyleIdx="2" presStyleCnt="4" custRadScaleRad="98071" custRadScaleInc="-7021">
        <dgm:presLayoutVars>
          <dgm:bulletEnabled val="1"/>
        </dgm:presLayoutVars>
      </dgm:prSet>
      <dgm:spPr/>
    </dgm:pt>
    <dgm:pt modelId="{50CE11D6-BD5F-4F0C-9D5D-E05E1FBE0367}" type="pres">
      <dgm:prSet presAssocID="{D6E5F71B-7E6B-41AC-91D2-A26A3BB20998}" presName="dummy" presStyleCnt="0"/>
      <dgm:spPr/>
    </dgm:pt>
    <dgm:pt modelId="{376F27C0-3F0E-4521-AF40-D40631710777}" type="pres">
      <dgm:prSet presAssocID="{129F564F-2101-499D-9534-51A96E71B8F8}" presName="sibTrans" presStyleLbl="sibTrans2D1" presStyleIdx="2" presStyleCnt="4"/>
      <dgm:spPr/>
    </dgm:pt>
    <dgm:pt modelId="{0D8B433D-B95D-41F1-983F-1C77754E891A}" type="pres">
      <dgm:prSet presAssocID="{1C9A9F81-F9BA-4CA0-9C0C-20C1E01BD4B3}" presName="node" presStyleLbl="node1" presStyleIdx="3" presStyleCnt="4">
        <dgm:presLayoutVars>
          <dgm:bulletEnabled val="1"/>
        </dgm:presLayoutVars>
      </dgm:prSet>
      <dgm:spPr/>
    </dgm:pt>
    <dgm:pt modelId="{B57C4600-A66B-4236-9FB9-5F0ECCBC4B08}" type="pres">
      <dgm:prSet presAssocID="{1C9A9F81-F9BA-4CA0-9C0C-20C1E01BD4B3}" presName="dummy" presStyleCnt="0"/>
      <dgm:spPr/>
    </dgm:pt>
    <dgm:pt modelId="{88427343-CD78-4D67-B2FB-C015C050E2DF}" type="pres">
      <dgm:prSet presAssocID="{2E6BFAAF-4A59-4CEC-82F1-6DFA988E951C}" presName="sibTrans" presStyleLbl="sibTrans2D1" presStyleIdx="3" presStyleCnt="4"/>
      <dgm:spPr/>
    </dgm:pt>
  </dgm:ptLst>
  <dgm:cxnLst>
    <dgm:cxn modelId="{31CDD21B-3591-4B5A-A2DB-A486D552C792}" type="presOf" srcId="{B44E462D-7564-46E2-BF28-70F812D03252}" destId="{77FC6B32-C301-40E6-A8B0-D3E160961FD8}" srcOrd="0" destOrd="0" presId="urn:microsoft.com/office/officeart/2005/8/layout/radial6"/>
    <dgm:cxn modelId="{5769B31C-C14A-4776-A0F1-90CC197A7F34}" type="presOf" srcId="{071A1905-4693-4866-A780-F820381C8C78}" destId="{822C29A4-65C5-4A39-87C0-026532EE99AE}" srcOrd="0" destOrd="0" presId="urn:microsoft.com/office/officeart/2005/8/layout/radial6"/>
    <dgm:cxn modelId="{F868D81D-F56F-4CA6-AB50-E29D5DFED74A}" type="presOf" srcId="{D6E5F71B-7E6B-41AC-91D2-A26A3BB20998}" destId="{E1F5E2D5-137B-47FC-B98D-B5902A4DE522}" srcOrd="0" destOrd="0" presId="urn:microsoft.com/office/officeart/2005/8/layout/radial6"/>
    <dgm:cxn modelId="{F29C9920-5BFB-4C6A-820F-706B55B3EF98}" type="presOf" srcId="{129F564F-2101-499D-9534-51A96E71B8F8}" destId="{376F27C0-3F0E-4521-AF40-D40631710777}" srcOrd="0" destOrd="0" presId="urn:microsoft.com/office/officeart/2005/8/layout/radial6"/>
    <dgm:cxn modelId="{FEB55B34-0AAE-4CC7-BA2F-2D745E2C3562}" srcId="{071A1905-4693-4866-A780-F820381C8C78}" destId="{D6E5F71B-7E6B-41AC-91D2-A26A3BB20998}" srcOrd="2" destOrd="0" parTransId="{AFCF896F-DBD8-4361-A5FF-6BE7617EB789}" sibTransId="{129F564F-2101-499D-9534-51A96E71B8F8}"/>
    <dgm:cxn modelId="{0E8A7E5C-CE10-4844-BE7B-5345FE5F05A2}" type="presOf" srcId="{2E6BFAAF-4A59-4CEC-82F1-6DFA988E951C}" destId="{88427343-CD78-4D67-B2FB-C015C050E2DF}" srcOrd="0" destOrd="0" presId="urn:microsoft.com/office/officeart/2005/8/layout/radial6"/>
    <dgm:cxn modelId="{51D00A56-A6F9-491F-95B0-69864922B939}" type="presOf" srcId="{2359BBB8-DAB3-4FAF-9AB2-AD5160524811}" destId="{A4524AE8-97DE-4DF5-93C6-D9B7BF105DA1}" srcOrd="0" destOrd="0" presId="urn:microsoft.com/office/officeart/2005/8/layout/radial6"/>
    <dgm:cxn modelId="{DC1AAE9D-2794-4A49-A81D-FD05F9407CC6}" srcId="{2359BBB8-DAB3-4FAF-9AB2-AD5160524811}" destId="{071A1905-4693-4866-A780-F820381C8C78}" srcOrd="0" destOrd="0" parTransId="{6EDDACC0-5DB5-4186-AA19-4F868B8095B3}" sibTransId="{5DBD47D2-9E98-4A4A-89A5-ABCEB871B487}"/>
    <dgm:cxn modelId="{D0BD55A1-1B5A-4EB9-9A23-A5B1462246A5}" type="presOf" srcId="{EF110B2F-228D-4E02-970B-BC70ADDE1144}" destId="{A1925B11-A97C-42AC-BE94-899952BB8CA0}" srcOrd="0" destOrd="0" presId="urn:microsoft.com/office/officeart/2005/8/layout/radial6"/>
    <dgm:cxn modelId="{0C5CBAA3-A835-4E7D-B709-482A48D39848}" type="presOf" srcId="{F2AB200E-9F28-4EC4-8B6C-CD1AE20AC6E5}" destId="{42C21DCC-D99D-4553-B12B-7058C0CA9F60}" srcOrd="0" destOrd="0" presId="urn:microsoft.com/office/officeart/2005/8/layout/radial6"/>
    <dgm:cxn modelId="{8D501EAC-BA8B-41B3-9249-E6729368C484}" type="presOf" srcId="{1C9A9F81-F9BA-4CA0-9C0C-20C1E01BD4B3}" destId="{0D8B433D-B95D-41F1-983F-1C77754E891A}" srcOrd="0" destOrd="0" presId="urn:microsoft.com/office/officeart/2005/8/layout/radial6"/>
    <dgm:cxn modelId="{32BF15C0-6A61-49F9-8A50-93FC463490E4}" type="presOf" srcId="{DFF26645-BA0D-4280-8C0D-F729B88B157C}" destId="{87091812-7D90-4D5A-BC00-1531C76813D9}" srcOrd="0" destOrd="0" presId="urn:microsoft.com/office/officeart/2005/8/layout/radial6"/>
    <dgm:cxn modelId="{BEE9F5C8-D1D6-48FA-A01D-0AEA40E11EAD}" srcId="{071A1905-4693-4866-A780-F820381C8C78}" destId="{1C9A9F81-F9BA-4CA0-9C0C-20C1E01BD4B3}" srcOrd="3" destOrd="0" parTransId="{165F680B-04D8-478A-B065-7FD9056CD114}" sibTransId="{2E6BFAAF-4A59-4CEC-82F1-6DFA988E951C}"/>
    <dgm:cxn modelId="{840DFAC8-AD1B-415D-90AA-CA1475D90EF2}" srcId="{071A1905-4693-4866-A780-F820381C8C78}" destId="{EF110B2F-228D-4E02-970B-BC70ADDE1144}" srcOrd="0" destOrd="0" parTransId="{54951C54-205B-4526-9142-093DD9AD5846}" sibTransId="{B44E462D-7564-46E2-BF28-70F812D03252}"/>
    <dgm:cxn modelId="{EEC08FD5-C908-4A18-BEFC-CAC9EE76C249}" srcId="{071A1905-4693-4866-A780-F820381C8C78}" destId="{DFF26645-BA0D-4280-8C0D-F729B88B157C}" srcOrd="1" destOrd="0" parTransId="{84DFD26E-1016-4139-8A89-71B9FBC7AB63}" sibTransId="{F2AB200E-9F28-4EC4-8B6C-CD1AE20AC6E5}"/>
    <dgm:cxn modelId="{E3C2D16B-4329-46F8-B943-2A6814BD8880}" type="presParOf" srcId="{A4524AE8-97DE-4DF5-93C6-D9B7BF105DA1}" destId="{822C29A4-65C5-4A39-87C0-026532EE99AE}" srcOrd="0" destOrd="0" presId="urn:microsoft.com/office/officeart/2005/8/layout/radial6"/>
    <dgm:cxn modelId="{0AAE9553-C2C7-4C6A-B03D-13F32450D703}" type="presParOf" srcId="{A4524AE8-97DE-4DF5-93C6-D9B7BF105DA1}" destId="{A1925B11-A97C-42AC-BE94-899952BB8CA0}" srcOrd="1" destOrd="0" presId="urn:microsoft.com/office/officeart/2005/8/layout/radial6"/>
    <dgm:cxn modelId="{81D965F1-3C22-4488-B908-664238FF9C49}" type="presParOf" srcId="{A4524AE8-97DE-4DF5-93C6-D9B7BF105DA1}" destId="{91FA9BF1-A5E9-4DF9-8332-ECAB03EBB8B1}" srcOrd="2" destOrd="0" presId="urn:microsoft.com/office/officeart/2005/8/layout/radial6"/>
    <dgm:cxn modelId="{35FC3C86-EEC0-4355-A2FD-19C6F5495E8C}" type="presParOf" srcId="{A4524AE8-97DE-4DF5-93C6-D9B7BF105DA1}" destId="{77FC6B32-C301-40E6-A8B0-D3E160961FD8}" srcOrd="3" destOrd="0" presId="urn:microsoft.com/office/officeart/2005/8/layout/radial6"/>
    <dgm:cxn modelId="{40E14150-249C-45F2-8909-3848BFAEEB6A}" type="presParOf" srcId="{A4524AE8-97DE-4DF5-93C6-D9B7BF105DA1}" destId="{87091812-7D90-4D5A-BC00-1531C76813D9}" srcOrd="4" destOrd="0" presId="urn:microsoft.com/office/officeart/2005/8/layout/radial6"/>
    <dgm:cxn modelId="{B614C3B3-38FC-42AF-93EE-64B2E55A2283}" type="presParOf" srcId="{A4524AE8-97DE-4DF5-93C6-D9B7BF105DA1}" destId="{CB489DE9-8CA3-4AD2-957E-AFCA26D70B58}" srcOrd="5" destOrd="0" presId="urn:microsoft.com/office/officeart/2005/8/layout/radial6"/>
    <dgm:cxn modelId="{D41D01B8-7D96-42A2-86C0-D0A346B72434}" type="presParOf" srcId="{A4524AE8-97DE-4DF5-93C6-D9B7BF105DA1}" destId="{42C21DCC-D99D-4553-B12B-7058C0CA9F60}" srcOrd="6" destOrd="0" presId="urn:microsoft.com/office/officeart/2005/8/layout/radial6"/>
    <dgm:cxn modelId="{542A4408-B54D-461C-808A-C04BC11E2F24}" type="presParOf" srcId="{A4524AE8-97DE-4DF5-93C6-D9B7BF105DA1}" destId="{E1F5E2D5-137B-47FC-B98D-B5902A4DE522}" srcOrd="7" destOrd="0" presId="urn:microsoft.com/office/officeart/2005/8/layout/radial6"/>
    <dgm:cxn modelId="{4A905DA2-9D2E-4652-9119-A8038349031F}" type="presParOf" srcId="{A4524AE8-97DE-4DF5-93C6-D9B7BF105DA1}" destId="{50CE11D6-BD5F-4F0C-9D5D-E05E1FBE0367}" srcOrd="8" destOrd="0" presId="urn:microsoft.com/office/officeart/2005/8/layout/radial6"/>
    <dgm:cxn modelId="{B80AF90E-081B-4E38-AC83-D7B1AAFBF0F8}" type="presParOf" srcId="{A4524AE8-97DE-4DF5-93C6-D9B7BF105DA1}" destId="{376F27C0-3F0E-4521-AF40-D40631710777}" srcOrd="9" destOrd="0" presId="urn:microsoft.com/office/officeart/2005/8/layout/radial6"/>
    <dgm:cxn modelId="{2A99ABD5-19B3-4F97-B50A-1DC448DDA357}" type="presParOf" srcId="{A4524AE8-97DE-4DF5-93C6-D9B7BF105DA1}" destId="{0D8B433D-B95D-41F1-983F-1C77754E891A}" srcOrd="10" destOrd="0" presId="urn:microsoft.com/office/officeart/2005/8/layout/radial6"/>
    <dgm:cxn modelId="{A1B47D72-C440-4417-8A5D-BA61356CC83D}" type="presParOf" srcId="{A4524AE8-97DE-4DF5-93C6-D9B7BF105DA1}" destId="{B57C4600-A66B-4236-9FB9-5F0ECCBC4B08}" srcOrd="11" destOrd="0" presId="urn:microsoft.com/office/officeart/2005/8/layout/radial6"/>
    <dgm:cxn modelId="{8E992644-D0B1-46C8-847B-6AFC536B691B}" type="presParOf" srcId="{A4524AE8-97DE-4DF5-93C6-D9B7BF105DA1}" destId="{88427343-CD78-4D67-B2FB-C015C050E2DF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CBE26FF-3CF7-4864-96BC-9323639717E7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B10FE72A-563B-4509-827B-BFF9B531DA64}">
      <dgm:prSet phldrT="[Text]"/>
      <dgm:spPr/>
      <dgm:t>
        <a:bodyPr/>
        <a:lstStyle/>
        <a:p>
          <a:pPr rtl="1"/>
          <a:r>
            <a:rPr lang="fa-IR" dirty="0"/>
            <a:t>العدو</a:t>
          </a:r>
        </a:p>
      </dgm:t>
    </dgm:pt>
    <dgm:pt modelId="{070598AB-69D4-4931-9370-653D3B80EF92}" type="parTrans" cxnId="{03F50FC3-0A23-4389-AB0F-0F468FF12051}">
      <dgm:prSet/>
      <dgm:spPr/>
      <dgm:t>
        <a:bodyPr/>
        <a:lstStyle/>
        <a:p>
          <a:pPr rtl="1"/>
          <a:endParaRPr lang="fa-IR"/>
        </a:p>
      </dgm:t>
    </dgm:pt>
    <dgm:pt modelId="{6095A0AB-D2AF-4E59-BFBD-50C435518F2F}" type="sibTrans" cxnId="{03F50FC3-0A23-4389-AB0F-0F468FF12051}">
      <dgm:prSet/>
      <dgm:spPr/>
      <dgm:t>
        <a:bodyPr/>
        <a:lstStyle/>
        <a:p>
          <a:pPr rtl="1"/>
          <a:endParaRPr lang="fa-IR"/>
        </a:p>
      </dgm:t>
    </dgm:pt>
    <dgm:pt modelId="{151ACBD0-1D00-461C-BC4B-D33ABC169F18}">
      <dgm:prSet phldrT="[Text]" custT="1"/>
      <dgm:spPr/>
      <dgm:t>
        <a:bodyPr/>
        <a:lstStyle/>
        <a:p>
          <a:pPr rtl="1"/>
          <a:r>
            <a:rPr lang="fa-IR" sz="2100" dirty="0">
              <a:cs typeface="A  Mitra_1 (MRT)" pitchFamily="2" charset="-78"/>
            </a:rPr>
            <a:t> </a:t>
          </a:r>
          <a:r>
            <a:rPr lang="fa-IR" sz="2400" b="1" dirty="0">
              <a:cs typeface="A  Mitra_1 (MRT)" pitchFamily="2" charset="-78"/>
            </a:rPr>
            <a:t>المغول</a:t>
          </a:r>
        </a:p>
      </dgm:t>
    </dgm:pt>
    <dgm:pt modelId="{808F27DF-70BA-4DDC-9EA6-6FF0266EA436}" type="parTrans" cxnId="{F9F48285-7E4F-46C0-A0EE-279AD3393E55}">
      <dgm:prSet/>
      <dgm:spPr/>
      <dgm:t>
        <a:bodyPr/>
        <a:lstStyle/>
        <a:p>
          <a:pPr rtl="1"/>
          <a:endParaRPr lang="fa-IR"/>
        </a:p>
      </dgm:t>
    </dgm:pt>
    <dgm:pt modelId="{4AD0DE79-7127-4361-AF21-6B9CC31026D7}" type="sibTrans" cxnId="{F9F48285-7E4F-46C0-A0EE-279AD3393E55}">
      <dgm:prSet/>
      <dgm:spPr/>
      <dgm:t>
        <a:bodyPr/>
        <a:lstStyle/>
        <a:p>
          <a:pPr rtl="1"/>
          <a:endParaRPr lang="fa-IR"/>
        </a:p>
      </dgm:t>
    </dgm:pt>
    <dgm:pt modelId="{123EF1A7-ABDD-4C4D-B7A7-823FBBE047FC}">
      <dgm:prSet phldrT="[Text]" custT="1"/>
      <dgm:spPr/>
      <dgm:t>
        <a:bodyPr/>
        <a:lstStyle/>
        <a:p>
          <a:pPr rtl="1"/>
          <a:r>
            <a:rPr lang="fa-IR" sz="2400" b="1" dirty="0">
              <a:cs typeface="A  Mitra_1 (MRT)" pitchFamily="2" charset="-78"/>
            </a:rPr>
            <a:t>الزناة،</a:t>
          </a:r>
        </a:p>
      </dgm:t>
    </dgm:pt>
    <dgm:pt modelId="{B7D26345-1A11-473D-955A-D5923E610FC7}" type="parTrans" cxnId="{F9FCB72B-6251-4B50-9F48-B751FED5A901}">
      <dgm:prSet/>
      <dgm:spPr/>
      <dgm:t>
        <a:bodyPr/>
        <a:lstStyle/>
        <a:p>
          <a:pPr rtl="1"/>
          <a:endParaRPr lang="fa-IR"/>
        </a:p>
      </dgm:t>
    </dgm:pt>
    <dgm:pt modelId="{8666CD6E-B67E-4298-9FAF-EB036464752A}" type="sibTrans" cxnId="{F9FCB72B-6251-4B50-9F48-B751FED5A901}">
      <dgm:prSet/>
      <dgm:spPr/>
      <dgm:t>
        <a:bodyPr/>
        <a:lstStyle/>
        <a:p>
          <a:pPr rtl="1"/>
          <a:endParaRPr lang="fa-IR"/>
        </a:p>
      </dgm:t>
    </dgm:pt>
    <dgm:pt modelId="{9A711759-D7DD-4602-94A2-D743EA0A243D}">
      <dgm:prSet phldrT="[Text]" custT="1"/>
      <dgm:spPr/>
      <dgm:t>
        <a:bodyPr/>
        <a:lstStyle/>
        <a:p>
          <a:pPr rtl="1"/>
          <a:r>
            <a:rPr lang="fa-IR" sz="2400" b="1" dirty="0">
              <a:cs typeface="A  Mitra_1 (MRT)" pitchFamily="2" charset="-78"/>
            </a:rPr>
            <a:t>السیاف</a:t>
          </a:r>
        </a:p>
      </dgm:t>
    </dgm:pt>
    <dgm:pt modelId="{9528F7ED-1614-4FD7-85E9-DC5E810E1843}" type="parTrans" cxnId="{BE5787AF-E294-4743-8AE7-2B42301D1E64}">
      <dgm:prSet/>
      <dgm:spPr/>
      <dgm:t>
        <a:bodyPr/>
        <a:lstStyle/>
        <a:p>
          <a:pPr rtl="1"/>
          <a:endParaRPr lang="fa-IR"/>
        </a:p>
      </dgm:t>
    </dgm:pt>
    <dgm:pt modelId="{646C8682-BFEE-4183-B6EE-2479162E4F94}" type="sibTrans" cxnId="{BE5787AF-E294-4743-8AE7-2B42301D1E64}">
      <dgm:prSet/>
      <dgm:spPr/>
      <dgm:t>
        <a:bodyPr/>
        <a:lstStyle/>
        <a:p>
          <a:pPr rtl="1"/>
          <a:endParaRPr lang="fa-IR"/>
        </a:p>
      </dgm:t>
    </dgm:pt>
    <dgm:pt modelId="{BA36CDBB-32FA-4A9F-B6F4-CFB7700AE3A4}">
      <dgm:prSet phldrT="[Text]" custT="1"/>
      <dgm:spPr/>
      <dgm:t>
        <a:bodyPr/>
        <a:lstStyle/>
        <a:p>
          <a:pPr rtl="1"/>
          <a:r>
            <a:rPr lang="fa-IR" sz="2400" b="1" dirty="0">
              <a:cs typeface="A  Mitra_1 (MRT)" pitchFamily="2" charset="-78"/>
            </a:rPr>
            <a:t>اللصوص، </a:t>
          </a:r>
        </a:p>
      </dgm:t>
    </dgm:pt>
    <dgm:pt modelId="{7EC0ED9A-D39E-4797-9280-F4D80B638B63}" type="parTrans" cxnId="{899A2E34-D37A-41D0-94CD-D0E841CEB46A}">
      <dgm:prSet/>
      <dgm:spPr/>
      <dgm:t>
        <a:bodyPr/>
        <a:lstStyle/>
        <a:p>
          <a:pPr rtl="1"/>
          <a:endParaRPr lang="fa-IR"/>
        </a:p>
      </dgm:t>
    </dgm:pt>
    <dgm:pt modelId="{78056C8C-92DC-47A1-8C11-40D494AFCD07}" type="sibTrans" cxnId="{899A2E34-D37A-41D0-94CD-D0E841CEB46A}">
      <dgm:prSet/>
      <dgm:spPr/>
      <dgm:t>
        <a:bodyPr/>
        <a:lstStyle/>
        <a:p>
          <a:pPr rtl="1"/>
          <a:endParaRPr lang="fa-IR"/>
        </a:p>
      </dgm:t>
    </dgm:pt>
    <dgm:pt modelId="{654D220C-F20A-4205-A171-44946E2D1A90}">
      <dgm:prSet phldrT="[Text]" custT="1"/>
      <dgm:spPr/>
      <dgm:t>
        <a:bodyPr/>
        <a:lstStyle/>
        <a:p>
          <a:pPr rtl="1"/>
          <a:r>
            <a:rPr lang="fa-IR" sz="2400" b="1" dirty="0">
              <a:cs typeface="A  Mitra_1 (MRT)" pitchFamily="2" charset="-78"/>
            </a:rPr>
            <a:t>السلطان، </a:t>
          </a:r>
        </a:p>
      </dgm:t>
    </dgm:pt>
    <dgm:pt modelId="{7263AB47-83FF-423C-B3B4-24903FE567EB}" type="parTrans" cxnId="{EA6B0DF8-9B48-4293-AA80-AD20CD46509C}">
      <dgm:prSet/>
      <dgm:spPr/>
      <dgm:t>
        <a:bodyPr/>
        <a:lstStyle/>
        <a:p>
          <a:pPr rtl="1"/>
          <a:endParaRPr lang="fa-IR"/>
        </a:p>
      </dgm:t>
    </dgm:pt>
    <dgm:pt modelId="{9DDFBA9B-B7CF-498D-87E3-F16FD4428067}" type="sibTrans" cxnId="{EA6B0DF8-9B48-4293-AA80-AD20CD46509C}">
      <dgm:prSet/>
      <dgm:spPr/>
      <dgm:t>
        <a:bodyPr/>
        <a:lstStyle/>
        <a:p>
          <a:pPr rtl="1"/>
          <a:endParaRPr lang="fa-IR"/>
        </a:p>
      </dgm:t>
    </dgm:pt>
    <dgm:pt modelId="{0F4A729B-9DE5-4A92-AFFC-F49F8A88125D}">
      <dgm:prSet phldrT="[Text]" custT="1"/>
      <dgm:spPr/>
      <dgm:t>
        <a:bodyPr/>
        <a:lstStyle/>
        <a:p>
          <a:pPr rtl="1"/>
          <a:r>
            <a:rPr lang="fa-IR" sz="2400" b="1" dirty="0">
              <a:cs typeface="A  Mitra_1 (MRT)" pitchFamily="2" charset="-78"/>
            </a:rPr>
            <a:t>الحجاج</a:t>
          </a:r>
        </a:p>
      </dgm:t>
    </dgm:pt>
    <dgm:pt modelId="{8DAF7215-7EB0-42FB-B086-566425322A9E}" type="parTrans" cxnId="{931A1B00-BE8B-49D6-ADFE-85F2EF58B5D1}">
      <dgm:prSet/>
      <dgm:spPr/>
      <dgm:t>
        <a:bodyPr/>
        <a:lstStyle/>
        <a:p>
          <a:pPr rtl="1"/>
          <a:endParaRPr lang="fa-IR"/>
        </a:p>
      </dgm:t>
    </dgm:pt>
    <dgm:pt modelId="{667A084D-005A-4002-80AF-8C1A04E272DD}" type="sibTrans" cxnId="{931A1B00-BE8B-49D6-ADFE-85F2EF58B5D1}">
      <dgm:prSet/>
      <dgm:spPr/>
      <dgm:t>
        <a:bodyPr/>
        <a:lstStyle/>
        <a:p>
          <a:pPr rtl="1"/>
          <a:endParaRPr lang="fa-IR"/>
        </a:p>
      </dgm:t>
    </dgm:pt>
    <dgm:pt modelId="{3E9853DD-61C5-4644-B1EE-5A062D2B31F5}" type="pres">
      <dgm:prSet presAssocID="{FCBE26FF-3CF7-4864-96BC-9323639717E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D45934E-C114-45B3-8EDE-92B8A5E90154}" type="pres">
      <dgm:prSet presAssocID="{B10FE72A-563B-4509-827B-BFF9B531DA64}" presName="centerShape" presStyleLbl="node0" presStyleIdx="0" presStyleCnt="1"/>
      <dgm:spPr/>
    </dgm:pt>
    <dgm:pt modelId="{0FE5C385-A9B5-4B98-BBA9-39CB6A51AD09}" type="pres">
      <dgm:prSet presAssocID="{808F27DF-70BA-4DDC-9EA6-6FF0266EA436}" presName="Name9" presStyleLbl="parChTrans1D2" presStyleIdx="0" presStyleCnt="6"/>
      <dgm:spPr/>
    </dgm:pt>
    <dgm:pt modelId="{CAED62A3-A4F1-4E05-8590-009AF64846F4}" type="pres">
      <dgm:prSet presAssocID="{808F27DF-70BA-4DDC-9EA6-6FF0266EA436}" presName="connTx" presStyleLbl="parChTrans1D2" presStyleIdx="0" presStyleCnt="6"/>
      <dgm:spPr/>
    </dgm:pt>
    <dgm:pt modelId="{5AAFF97D-B2B7-4D99-96D6-3C26F2751B23}" type="pres">
      <dgm:prSet presAssocID="{151ACBD0-1D00-461C-BC4B-D33ABC169F18}" presName="node" presStyleLbl="node1" presStyleIdx="0" presStyleCnt="6">
        <dgm:presLayoutVars>
          <dgm:bulletEnabled val="1"/>
        </dgm:presLayoutVars>
      </dgm:prSet>
      <dgm:spPr/>
    </dgm:pt>
    <dgm:pt modelId="{1DF98149-75D0-43D3-A659-D1F93BEBD1A6}" type="pres">
      <dgm:prSet presAssocID="{B7D26345-1A11-473D-955A-D5923E610FC7}" presName="Name9" presStyleLbl="parChTrans1D2" presStyleIdx="1" presStyleCnt="6"/>
      <dgm:spPr/>
    </dgm:pt>
    <dgm:pt modelId="{E81268CF-A77B-4D39-9E18-A7B536AFD55F}" type="pres">
      <dgm:prSet presAssocID="{B7D26345-1A11-473D-955A-D5923E610FC7}" presName="connTx" presStyleLbl="parChTrans1D2" presStyleIdx="1" presStyleCnt="6"/>
      <dgm:spPr/>
    </dgm:pt>
    <dgm:pt modelId="{6E4DEA69-4683-469F-B17F-30E9FBD53BF5}" type="pres">
      <dgm:prSet presAssocID="{123EF1A7-ABDD-4C4D-B7A7-823FBBE047FC}" presName="node" presStyleLbl="node1" presStyleIdx="1" presStyleCnt="6">
        <dgm:presLayoutVars>
          <dgm:bulletEnabled val="1"/>
        </dgm:presLayoutVars>
      </dgm:prSet>
      <dgm:spPr/>
    </dgm:pt>
    <dgm:pt modelId="{91A6497C-BCA2-4CB9-BCB7-2702DB605789}" type="pres">
      <dgm:prSet presAssocID="{9528F7ED-1614-4FD7-85E9-DC5E810E1843}" presName="Name9" presStyleLbl="parChTrans1D2" presStyleIdx="2" presStyleCnt="6"/>
      <dgm:spPr/>
    </dgm:pt>
    <dgm:pt modelId="{20CB0742-013E-49BC-8143-83A9EDCC4EB3}" type="pres">
      <dgm:prSet presAssocID="{9528F7ED-1614-4FD7-85E9-DC5E810E1843}" presName="connTx" presStyleLbl="parChTrans1D2" presStyleIdx="2" presStyleCnt="6"/>
      <dgm:spPr/>
    </dgm:pt>
    <dgm:pt modelId="{9B0BE308-539E-44E4-BEAF-04CAECD0E70E}" type="pres">
      <dgm:prSet presAssocID="{9A711759-D7DD-4602-94A2-D743EA0A243D}" presName="node" presStyleLbl="node1" presStyleIdx="2" presStyleCnt="6">
        <dgm:presLayoutVars>
          <dgm:bulletEnabled val="1"/>
        </dgm:presLayoutVars>
      </dgm:prSet>
      <dgm:spPr/>
    </dgm:pt>
    <dgm:pt modelId="{E281F8C2-264B-4DC2-817B-F6917C5893B7}" type="pres">
      <dgm:prSet presAssocID="{7EC0ED9A-D39E-4797-9280-F4D80B638B63}" presName="Name9" presStyleLbl="parChTrans1D2" presStyleIdx="3" presStyleCnt="6"/>
      <dgm:spPr/>
    </dgm:pt>
    <dgm:pt modelId="{6A0BE683-926A-4D94-9011-4BB5AA0E36EE}" type="pres">
      <dgm:prSet presAssocID="{7EC0ED9A-D39E-4797-9280-F4D80B638B63}" presName="connTx" presStyleLbl="parChTrans1D2" presStyleIdx="3" presStyleCnt="6"/>
      <dgm:spPr/>
    </dgm:pt>
    <dgm:pt modelId="{297F6C15-6505-44E7-867F-0FE076583F8D}" type="pres">
      <dgm:prSet presAssocID="{BA36CDBB-32FA-4A9F-B6F4-CFB7700AE3A4}" presName="node" presStyleLbl="node1" presStyleIdx="3" presStyleCnt="6">
        <dgm:presLayoutVars>
          <dgm:bulletEnabled val="1"/>
        </dgm:presLayoutVars>
      </dgm:prSet>
      <dgm:spPr/>
    </dgm:pt>
    <dgm:pt modelId="{50937812-AF36-4919-9A08-B0D4422BB1F5}" type="pres">
      <dgm:prSet presAssocID="{7263AB47-83FF-423C-B3B4-24903FE567EB}" presName="Name9" presStyleLbl="parChTrans1D2" presStyleIdx="4" presStyleCnt="6"/>
      <dgm:spPr/>
    </dgm:pt>
    <dgm:pt modelId="{88B2DA2A-07FC-4F8F-B3E0-DFEB68E9E21D}" type="pres">
      <dgm:prSet presAssocID="{7263AB47-83FF-423C-B3B4-24903FE567EB}" presName="connTx" presStyleLbl="parChTrans1D2" presStyleIdx="4" presStyleCnt="6"/>
      <dgm:spPr/>
    </dgm:pt>
    <dgm:pt modelId="{64878B34-8626-4116-8623-D72E7C68209C}" type="pres">
      <dgm:prSet presAssocID="{654D220C-F20A-4205-A171-44946E2D1A90}" presName="node" presStyleLbl="node1" presStyleIdx="4" presStyleCnt="6">
        <dgm:presLayoutVars>
          <dgm:bulletEnabled val="1"/>
        </dgm:presLayoutVars>
      </dgm:prSet>
      <dgm:spPr/>
    </dgm:pt>
    <dgm:pt modelId="{6E1DDFC5-D5D0-4D80-BC0A-516F89C1A7E7}" type="pres">
      <dgm:prSet presAssocID="{8DAF7215-7EB0-42FB-B086-566425322A9E}" presName="Name9" presStyleLbl="parChTrans1D2" presStyleIdx="5" presStyleCnt="6"/>
      <dgm:spPr/>
    </dgm:pt>
    <dgm:pt modelId="{2C0712F5-813C-4BFF-827D-0DFBA3FFF722}" type="pres">
      <dgm:prSet presAssocID="{8DAF7215-7EB0-42FB-B086-566425322A9E}" presName="connTx" presStyleLbl="parChTrans1D2" presStyleIdx="5" presStyleCnt="6"/>
      <dgm:spPr/>
    </dgm:pt>
    <dgm:pt modelId="{D665C107-2107-4053-8E6D-6848F9D6B4B1}" type="pres">
      <dgm:prSet presAssocID="{0F4A729B-9DE5-4A92-AFFC-F49F8A88125D}" presName="node" presStyleLbl="node1" presStyleIdx="5" presStyleCnt="6">
        <dgm:presLayoutVars>
          <dgm:bulletEnabled val="1"/>
        </dgm:presLayoutVars>
      </dgm:prSet>
      <dgm:spPr/>
    </dgm:pt>
  </dgm:ptLst>
  <dgm:cxnLst>
    <dgm:cxn modelId="{931A1B00-BE8B-49D6-ADFE-85F2EF58B5D1}" srcId="{B10FE72A-563B-4509-827B-BFF9B531DA64}" destId="{0F4A729B-9DE5-4A92-AFFC-F49F8A88125D}" srcOrd="5" destOrd="0" parTransId="{8DAF7215-7EB0-42FB-B086-566425322A9E}" sibTransId="{667A084D-005A-4002-80AF-8C1A04E272DD}"/>
    <dgm:cxn modelId="{ADCB980E-368E-4F0F-B000-9737F6B2275E}" type="presOf" srcId="{7EC0ED9A-D39E-4797-9280-F4D80B638B63}" destId="{E281F8C2-264B-4DC2-817B-F6917C5893B7}" srcOrd="0" destOrd="0" presId="urn:microsoft.com/office/officeart/2005/8/layout/radial1"/>
    <dgm:cxn modelId="{F7139C10-0E51-4505-9194-108AC6258AC3}" type="presOf" srcId="{8DAF7215-7EB0-42FB-B086-566425322A9E}" destId="{6E1DDFC5-D5D0-4D80-BC0A-516F89C1A7E7}" srcOrd="0" destOrd="0" presId="urn:microsoft.com/office/officeart/2005/8/layout/radial1"/>
    <dgm:cxn modelId="{CD4BB610-2374-4C0F-9C9E-3DDC5900A9E1}" type="presOf" srcId="{9528F7ED-1614-4FD7-85E9-DC5E810E1843}" destId="{20CB0742-013E-49BC-8143-83A9EDCC4EB3}" srcOrd="1" destOrd="0" presId="urn:microsoft.com/office/officeart/2005/8/layout/radial1"/>
    <dgm:cxn modelId="{DB442F18-B87A-41C0-ADF2-13136DA25776}" type="presOf" srcId="{8DAF7215-7EB0-42FB-B086-566425322A9E}" destId="{2C0712F5-813C-4BFF-827D-0DFBA3FFF722}" srcOrd="1" destOrd="0" presId="urn:microsoft.com/office/officeart/2005/8/layout/radial1"/>
    <dgm:cxn modelId="{F9FCB72B-6251-4B50-9F48-B751FED5A901}" srcId="{B10FE72A-563B-4509-827B-BFF9B531DA64}" destId="{123EF1A7-ABDD-4C4D-B7A7-823FBBE047FC}" srcOrd="1" destOrd="0" parTransId="{B7D26345-1A11-473D-955A-D5923E610FC7}" sibTransId="{8666CD6E-B67E-4298-9FAF-EB036464752A}"/>
    <dgm:cxn modelId="{899A2E34-D37A-41D0-94CD-D0E841CEB46A}" srcId="{B10FE72A-563B-4509-827B-BFF9B531DA64}" destId="{BA36CDBB-32FA-4A9F-B6F4-CFB7700AE3A4}" srcOrd="3" destOrd="0" parTransId="{7EC0ED9A-D39E-4797-9280-F4D80B638B63}" sibTransId="{78056C8C-92DC-47A1-8C11-40D494AFCD07}"/>
    <dgm:cxn modelId="{00807A35-E823-44D1-9ED6-003CFB14AE5C}" type="presOf" srcId="{808F27DF-70BA-4DDC-9EA6-6FF0266EA436}" destId="{CAED62A3-A4F1-4E05-8590-009AF64846F4}" srcOrd="1" destOrd="0" presId="urn:microsoft.com/office/officeart/2005/8/layout/radial1"/>
    <dgm:cxn modelId="{AD1E8D3D-EAE3-4CDF-8B7A-8EAED644F37E}" type="presOf" srcId="{B10FE72A-563B-4509-827B-BFF9B531DA64}" destId="{7D45934E-C114-45B3-8EDE-92B8A5E90154}" srcOrd="0" destOrd="0" presId="urn:microsoft.com/office/officeart/2005/8/layout/radial1"/>
    <dgm:cxn modelId="{37EAE35C-EE08-4DC7-91DE-999586DAF896}" type="presOf" srcId="{151ACBD0-1D00-461C-BC4B-D33ABC169F18}" destId="{5AAFF97D-B2B7-4D99-96D6-3C26F2751B23}" srcOrd="0" destOrd="0" presId="urn:microsoft.com/office/officeart/2005/8/layout/radial1"/>
    <dgm:cxn modelId="{7BD33F50-83D6-457A-A035-1EE6D4809170}" type="presOf" srcId="{0F4A729B-9DE5-4A92-AFFC-F49F8A88125D}" destId="{D665C107-2107-4053-8E6D-6848F9D6B4B1}" srcOrd="0" destOrd="0" presId="urn:microsoft.com/office/officeart/2005/8/layout/radial1"/>
    <dgm:cxn modelId="{9A443872-5816-40EF-B34D-7CF1DB5E382D}" type="presOf" srcId="{B7D26345-1A11-473D-955A-D5923E610FC7}" destId="{1DF98149-75D0-43D3-A659-D1F93BEBD1A6}" srcOrd="0" destOrd="0" presId="urn:microsoft.com/office/officeart/2005/8/layout/radial1"/>
    <dgm:cxn modelId="{E636E056-AD78-4D49-ABE5-F6F9C783B40C}" type="presOf" srcId="{7263AB47-83FF-423C-B3B4-24903FE567EB}" destId="{88B2DA2A-07FC-4F8F-B3E0-DFEB68E9E21D}" srcOrd="1" destOrd="0" presId="urn:microsoft.com/office/officeart/2005/8/layout/radial1"/>
    <dgm:cxn modelId="{19E1DE58-8CB4-4E45-9DFE-E3E8D95908E0}" type="presOf" srcId="{FCBE26FF-3CF7-4864-96BC-9323639717E7}" destId="{3E9853DD-61C5-4644-B1EE-5A062D2B31F5}" srcOrd="0" destOrd="0" presId="urn:microsoft.com/office/officeart/2005/8/layout/radial1"/>
    <dgm:cxn modelId="{F9F48285-7E4F-46C0-A0EE-279AD3393E55}" srcId="{B10FE72A-563B-4509-827B-BFF9B531DA64}" destId="{151ACBD0-1D00-461C-BC4B-D33ABC169F18}" srcOrd="0" destOrd="0" parTransId="{808F27DF-70BA-4DDC-9EA6-6FF0266EA436}" sibTransId="{4AD0DE79-7127-4361-AF21-6B9CC31026D7}"/>
    <dgm:cxn modelId="{94018D8F-EFAE-4D42-9C3A-C1CD9DEA2C72}" type="presOf" srcId="{7263AB47-83FF-423C-B3B4-24903FE567EB}" destId="{50937812-AF36-4919-9A08-B0D4422BB1F5}" srcOrd="0" destOrd="0" presId="urn:microsoft.com/office/officeart/2005/8/layout/radial1"/>
    <dgm:cxn modelId="{A463DE91-6745-4E48-92FF-0D7C1859CDA8}" type="presOf" srcId="{123EF1A7-ABDD-4C4D-B7A7-823FBBE047FC}" destId="{6E4DEA69-4683-469F-B17F-30E9FBD53BF5}" srcOrd="0" destOrd="0" presId="urn:microsoft.com/office/officeart/2005/8/layout/radial1"/>
    <dgm:cxn modelId="{BDF3A4A3-46D9-46F7-9BA5-7FAE6883A2A8}" type="presOf" srcId="{9A711759-D7DD-4602-94A2-D743EA0A243D}" destId="{9B0BE308-539E-44E4-BEAF-04CAECD0E70E}" srcOrd="0" destOrd="0" presId="urn:microsoft.com/office/officeart/2005/8/layout/radial1"/>
    <dgm:cxn modelId="{1584A2AC-4620-4B31-A249-94731949FF7B}" type="presOf" srcId="{7EC0ED9A-D39E-4797-9280-F4D80B638B63}" destId="{6A0BE683-926A-4D94-9011-4BB5AA0E36EE}" srcOrd="1" destOrd="0" presId="urn:microsoft.com/office/officeart/2005/8/layout/radial1"/>
    <dgm:cxn modelId="{BE5787AF-E294-4743-8AE7-2B42301D1E64}" srcId="{B10FE72A-563B-4509-827B-BFF9B531DA64}" destId="{9A711759-D7DD-4602-94A2-D743EA0A243D}" srcOrd="2" destOrd="0" parTransId="{9528F7ED-1614-4FD7-85E9-DC5E810E1843}" sibTransId="{646C8682-BFEE-4183-B6EE-2479162E4F94}"/>
    <dgm:cxn modelId="{05F69FB0-C683-49F5-90C4-14046B553567}" type="presOf" srcId="{B7D26345-1A11-473D-955A-D5923E610FC7}" destId="{E81268CF-A77B-4D39-9E18-A7B536AFD55F}" srcOrd="1" destOrd="0" presId="urn:microsoft.com/office/officeart/2005/8/layout/radial1"/>
    <dgm:cxn modelId="{717C84B1-38A0-4BBC-A44E-03CECC133098}" type="presOf" srcId="{9528F7ED-1614-4FD7-85E9-DC5E810E1843}" destId="{91A6497C-BCA2-4CB9-BCB7-2702DB605789}" srcOrd="0" destOrd="0" presId="urn:microsoft.com/office/officeart/2005/8/layout/radial1"/>
    <dgm:cxn modelId="{564A8CBD-160E-4B20-84D4-C05CAC89FB9C}" type="presOf" srcId="{808F27DF-70BA-4DDC-9EA6-6FF0266EA436}" destId="{0FE5C385-A9B5-4B98-BBA9-39CB6A51AD09}" srcOrd="0" destOrd="0" presId="urn:microsoft.com/office/officeart/2005/8/layout/radial1"/>
    <dgm:cxn modelId="{03F50FC3-0A23-4389-AB0F-0F468FF12051}" srcId="{FCBE26FF-3CF7-4864-96BC-9323639717E7}" destId="{B10FE72A-563B-4509-827B-BFF9B531DA64}" srcOrd="0" destOrd="0" parTransId="{070598AB-69D4-4931-9370-653D3B80EF92}" sibTransId="{6095A0AB-D2AF-4E59-BFBD-50C435518F2F}"/>
    <dgm:cxn modelId="{24E040DB-DEDC-4313-AC79-3108E8876DD4}" type="presOf" srcId="{654D220C-F20A-4205-A171-44946E2D1A90}" destId="{64878B34-8626-4116-8623-D72E7C68209C}" srcOrd="0" destOrd="0" presId="urn:microsoft.com/office/officeart/2005/8/layout/radial1"/>
    <dgm:cxn modelId="{23C3B5E3-B138-4838-99A0-DCDA1BAC71AE}" type="presOf" srcId="{BA36CDBB-32FA-4A9F-B6F4-CFB7700AE3A4}" destId="{297F6C15-6505-44E7-867F-0FE076583F8D}" srcOrd="0" destOrd="0" presId="urn:microsoft.com/office/officeart/2005/8/layout/radial1"/>
    <dgm:cxn modelId="{EA6B0DF8-9B48-4293-AA80-AD20CD46509C}" srcId="{B10FE72A-563B-4509-827B-BFF9B531DA64}" destId="{654D220C-F20A-4205-A171-44946E2D1A90}" srcOrd="4" destOrd="0" parTransId="{7263AB47-83FF-423C-B3B4-24903FE567EB}" sibTransId="{9DDFBA9B-B7CF-498D-87E3-F16FD4428067}"/>
    <dgm:cxn modelId="{0917FEF0-CB1D-48A2-A978-E22654695720}" type="presParOf" srcId="{3E9853DD-61C5-4644-B1EE-5A062D2B31F5}" destId="{7D45934E-C114-45B3-8EDE-92B8A5E90154}" srcOrd="0" destOrd="0" presId="urn:microsoft.com/office/officeart/2005/8/layout/radial1"/>
    <dgm:cxn modelId="{1A56B555-C5E5-478A-A7E0-737A0A7C13CE}" type="presParOf" srcId="{3E9853DD-61C5-4644-B1EE-5A062D2B31F5}" destId="{0FE5C385-A9B5-4B98-BBA9-39CB6A51AD09}" srcOrd="1" destOrd="0" presId="urn:microsoft.com/office/officeart/2005/8/layout/radial1"/>
    <dgm:cxn modelId="{2E293FEA-C7C6-48BB-AC55-44A3ED2165AB}" type="presParOf" srcId="{0FE5C385-A9B5-4B98-BBA9-39CB6A51AD09}" destId="{CAED62A3-A4F1-4E05-8590-009AF64846F4}" srcOrd="0" destOrd="0" presId="urn:microsoft.com/office/officeart/2005/8/layout/radial1"/>
    <dgm:cxn modelId="{E83FB6EF-C26C-4614-9D39-C284577F1733}" type="presParOf" srcId="{3E9853DD-61C5-4644-B1EE-5A062D2B31F5}" destId="{5AAFF97D-B2B7-4D99-96D6-3C26F2751B23}" srcOrd="2" destOrd="0" presId="urn:microsoft.com/office/officeart/2005/8/layout/radial1"/>
    <dgm:cxn modelId="{ED9482B1-7E26-45DE-934F-F09D1EBA7D75}" type="presParOf" srcId="{3E9853DD-61C5-4644-B1EE-5A062D2B31F5}" destId="{1DF98149-75D0-43D3-A659-D1F93BEBD1A6}" srcOrd="3" destOrd="0" presId="urn:microsoft.com/office/officeart/2005/8/layout/radial1"/>
    <dgm:cxn modelId="{EEF02194-3B99-4520-A71C-638D067729E3}" type="presParOf" srcId="{1DF98149-75D0-43D3-A659-D1F93BEBD1A6}" destId="{E81268CF-A77B-4D39-9E18-A7B536AFD55F}" srcOrd="0" destOrd="0" presId="urn:microsoft.com/office/officeart/2005/8/layout/radial1"/>
    <dgm:cxn modelId="{5272EA27-0740-46DE-9D7A-F4C93A91F4FA}" type="presParOf" srcId="{3E9853DD-61C5-4644-B1EE-5A062D2B31F5}" destId="{6E4DEA69-4683-469F-B17F-30E9FBD53BF5}" srcOrd="4" destOrd="0" presId="urn:microsoft.com/office/officeart/2005/8/layout/radial1"/>
    <dgm:cxn modelId="{92609090-619E-4F43-A896-585013618ED9}" type="presParOf" srcId="{3E9853DD-61C5-4644-B1EE-5A062D2B31F5}" destId="{91A6497C-BCA2-4CB9-BCB7-2702DB605789}" srcOrd="5" destOrd="0" presId="urn:microsoft.com/office/officeart/2005/8/layout/radial1"/>
    <dgm:cxn modelId="{5CE78500-E907-4F18-9BF0-E498CEC832E5}" type="presParOf" srcId="{91A6497C-BCA2-4CB9-BCB7-2702DB605789}" destId="{20CB0742-013E-49BC-8143-83A9EDCC4EB3}" srcOrd="0" destOrd="0" presId="urn:microsoft.com/office/officeart/2005/8/layout/radial1"/>
    <dgm:cxn modelId="{5B76B1E9-BDD5-4E3F-9788-CC7482C7BAEB}" type="presParOf" srcId="{3E9853DD-61C5-4644-B1EE-5A062D2B31F5}" destId="{9B0BE308-539E-44E4-BEAF-04CAECD0E70E}" srcOrd="6" destOrd="0" presId="urn:microsoft.com/office/officeart/2005/8/layout/radial1"/>
    <dgm:cxn modelId="{D1D53204-D37E-4304-8BB8-F4334AB5D1B3}" type="presParOf" srcId="{3E9853DD-61C5-4644-B1EE-5A062D2B31F5}" destId="{E281F8C2-264B-4DC2-817B-F6917C5893B7}" srcOrd="7" destOrd="0" presId="urn:microsoft.com/office/officeart/2005/8/layout/radial1"/>
    <dgm:cxn modelId="{FEDAE869-A8EE-448B-BA99-82F1234A7CE4}" type="presParOf" srcId="{E281F8C2-264B-4DC2-817B-F6917C5893B7}" destId="{6A0BE683-926A-4D94-9011-4BB5AA0E36EE}" srcOrd="0" destOrd="0" presId="urn:microsoft.com/office/officeart/2005/8/layout/radial1"/>
    <dgm:cxn modelId="{241D379B-6505-4534-A776-A753D34A27F4}" type="presParOf" srcId="{3E9853DD-61C5-4644-B1EE-5A062D2B31F5}" destId="{297F6C15-6505-44E7-867F-0FE076583F8D}" srcOrd="8" destOrd="0" presId="urn:microsoft.com/office/officeart/2005/8/layout/radial1"/>
    <dgm:cxn modelId="{9A3E1F58-B942-4A32-B33D-C759B9BE565F}" type="presParOf" srcId="{3E9853DD-61C5-4644-B1EE-5A062D2B31F5}" destId="{50937812-AF36-4919-9A08-B0D4422BB1F5}" srcOrd="9" destOrd="0" presId="urn:microsoft.com/office/officeart/2005/8/layout/radial1"/>
    <dgm:cxn modelId="{F9E85FA5-FEF2-4678-AF77-FEFD97033764}" type="presParOf" srcId="{50937812-AF36-4919-9A08-B0D4422BB1F5}" destId="{88B2DA2A-07FC-4F8F-B3E0-DFEB68E9E21D}" srcOrd="0" destOrd="0" presId="urn:microsoft.com/office/officeart/2005/8/layout/radial1"/>
    <dgm:cxn modelId="{8E63B5E6-7278-428E-80E0-0D19854CC033}" type="presParOf" srcId="{3E9853DD-61C5-4644-B1EE-5A062D2B31F5}" destId="{64878B34-8626-4116-8623-D72E7C68209C}" srcOrd="10" destOrd="0" presId="urn:microsoft.com/office/officeart/2005/8/layout/radial1"/>
    <dgm:cxn modelId="{2E44F5EB-E7E7-429F-9DA0-511659302814}" type="presParOf" srcId="{3E9853DD-61C5-4644-B1EE-5A062D2B31F5}" destId="{6E1DDFC5-D5D0-4D80-BC0A-516F89C1A7E7}" srcOrd="11" destOrd="0" presId="urn:microsoft.com/office/officeart/2005/8/layout/radial1"/>
    <dgm:cxn modelId="{A3FE6746-2615-4A06-AC8B-8F2D4833C5CE}" type="presParOf" srcId="{6E1DDFC5-D5D0-4D80-BC0A-516F89C1A7E7}" destId="{2C0712F5-813C-4BFF-827D-0DFBA3FFF722}" srcOrd="0" destOrd="0" presId="urn:microsoft.com/office/officeart/2005/8/layout/radial1"/>
    <dgm:cxn modelId="{AC73EAC7-00AD-479E-B09C-E407D62DD90A}" type="presParOf" srcId="{3E9853DD-61C5-4644-B1EE-5A062D2B31F5}" destId="{D665C107-2107-4053-8E6D-6848F9D6B4B1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592D3A8-9345-40D4-B5AB-6EB3494B6F7F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E150346F-1860-4B64-AAE5-9167C7125371}">
      <dgm:prSet phldrT="[Text]"/>
      <dgm:spPr/>
      <dgm:t>
        <a:bodyPr/>
        <a:lstStyle/>
        <a:p>
          <a:pPr rtl="1"/>
          <a:r>
            <a:rPr lang="fa-IR" dirty="0"/>
            <a:t>حجاج</a:t>
          </a:r>
        </a:p>
      </dgm:t>
    </dgm:pt>
    <dgm:pt modelId="{8E5D9A9F-D750-4C83-9412-D666504C63E7}" type="parTrans" cxnId="{E201A06D-049F-4134-B88E-757EEA0D21D9}">
      <dgm:prSet/>
      <dgm:spPr/>
      <dgm:t>
        <a:bodyPr/>
        <a:lstStyle/>
        <a:p>
          <a:pPr rtl="1"/>
          <a:endParaRPr lang="fa-IR"/>
        </a:p>
      </dgm:t>
    </dgm:pt>
    <dgm:pt modelId="{B31CBAA8-814B-476C-848D-D2F32E87126A}" type="sibTrans" cxnId="{E201A06D-049F-4134-B88E-757EEA0D21D9}">
      <dgm:prSet/>
      <dgm:spPr/>
      <dgm:t>
        <a:bodyPr/>
        <a:lstStyle/>
        <a:p>
          <a:pPr rtl="1"/>
          <a:endParaRPr lang="fa-IR"/>
        </a:p>
      </dgm:t>
    </dgm:pt>
    <dgm:pt modelId="{15001E58-94A0-4E6E-9F55-9952346FEB0E}">
      <dgm:prSet phldrT="[Text]"/>
      <dgm:spPr/>
      <dgm:t>
        <a:bodyPr/>
        <a:lstStyle/>
        <a:p>
          <a:pPr rtl="1"/>
          <a:r>
            <a:rPr lang="fa-IR" dirty="0"/>
            <a:t>قیصر</a:t>
          </a:r>
        </a:p>
      </dgm:t>
    </dgm:pt>
    <dgm:pt modelId="{AC156176-FB6B-463F-AC20-E106A8C6B59A}" type="parTrans" cxnId="{FD752309-6CBE-4B27-A2BC-90F3D1F51AF4}">
      <dgm:prSet/>
      <dgm:spPr/>
      <dgm:t>
        <a:bodyPr/>
        <a:lstStyle/>
        <a:p>
          <a:pPr rtl="1"/>
          <a:endParaRPr lang="fa-IR"/>
        </a:p>
      </dgm:t>
    </dgm:pt>
    <dgm:pt modelId="{F7D489DB-868D-4DF8-B4CC-FB53A1D681F6}" type="sibTrans" cxnId="{FD752309-6CBE-4B27-A2BC-90F3D1F51AF4}">
      <dgm:prSet/>
      <dgm:spPr/>
      <dgm:t>
        <a:bodyPr/>
        <a:lstStyle/>
        <a:p>
          <a:pPr rtl="1"/>
          <a:endParaRPr lang="fa-IR"/>
        </a:p>
      </dgm:t>
    </dgm:pt>
    <dgm:pt modelId="{865D79C4-4859-46CF-BA13-7A5E4882C740}">
      <dgm:prSet phldrT="[Text]"/>
      <dgm:spPr/>
      <dgm:t>
        <a:bodyPr/>
        <a:lstStyle/>
        <a:p>
          <a:pPr rtl="1"/>
          <a:r>
            <a:rPr lang="fa-IR" dirty="0"/>
            <a:t>مغول</a:t>
          </a:r>
        </a:p>
      </dgm:t>
    </dgm:pt>
    <dgm:pt modelId="{AF1516E5-7BEF-4EDE-9473-5E765F7535E3}" type="parTrans" cxnId="{E81CFF7D-0D74-410D-B9C5-7372FC9DC07F}">
      <dgm:prSet/>
      <dgm:spPr/>
      <dgm:t>
        <a:bodyPr/>
        <a:lstStyle/>
        <a:p>
          <a:pPr rtl="1"/>
          <a:endParaRPr lang="fa-IR"/>
        </a:p>
      </dgm:t>
    </dgm:pt>
    <dgm:pt modelId="{57536E8D-78D1-4AF0-8E94-C504BEE3D702}" type="sibTrans" cxnId="{E81CFF7D-0D74-410D-B9C5-7372FC9DC07F}">
      <dgm:prSet/>
      <dgm:spPr/>
      <dgm:t>
        <a:bodyPr/>
        <a:lstStyle/>
        <a:p>
          <a:pPr rtl="1"/>
          <a:endParaRPr lang="fa-IR"/>
        </a:p>
      </dgm:t>
    </dgm:pt>
    <dgm:pt modelId="{27C34B9B-E43C-4504-A0C5-2341AA42D26A}">
      <dgm:prSet phldrT="[Text]"/>
      <dgm:spPr/>
      <dgm:t>
        <a:bodyPr/>
        <a:lstStyle/>
        <a:p>
          <a:pPr rtl="1"/>
          <a:r>
            <a:rPr lang="fa-IR" dirty="0"/>
            <a:t>حسین</a:t>
          </a:r>
        </a:p>
      </dgm:t>
    </dgm:pt>
    <dgm:pt modelId="{3FC8FE45-98BD-4BD7-B451-B6F8C43695E8}" type="parTrans" cxnId="{F8A62DAA-3AF2-4C7E-8564-4D83D84DCEEF}">
      <dgm:prSet/>
      <dgm:spPr/>
      <dgm:t>
        <a:bodyPr/>
        <a:lstStyle/>
        <a:p>
          <a:pPr rtl="1"/>
          <a:endParaRPr lang="fa-IR"/>
        </a:p>
      </dgm:t>
    </dgm:pt>
    <dgm:pt modelId="{ED68E98B-D6C0-4188-81FF-500738C5AA8D}" type="sibTrans" cxnId="{F8A62DAA-3AF2-4C7E-8564-4D83D84DCEEF}">
      <dgm:prSet/>
      <dgm:spPr/>
      <dgm:t>
        <a:bodyPr/>
        <a:lstStyle/>
        <a:p>
          <a:pPr rtl="1"/>
          <a:endParaRPr lang="fa-IR"/>
        </a:p>
      </dgm:t>
    </dgm:pt>
    <dgm:pt modelId="{D3FFD544-0A11-4ABB-911E-036C7C3FEFF2}">
      <dgm:prSet phldrT="[Text]"/>
      <dgm:spPr/>
      <dgm:t>
        <a:bodyPr/>
        <a:lstStyle/>
        <a:p>
          <a:pPr rtl="1"/>
          <a:r>
            <a:rPr lang="fa-IR" dirty="0"/>
            <a:t>تموز</a:t>
          </a:r>
        </a:p>
      </dgm:t>
    </dgm:pt>
    <dgm:pt modelId="{D10841CD-3C8B-4528-BAF5-FADE96F56B86}" type="parTrans" cxnId="{D6A51906-10CF-487A-9B48-554324261C60}">
      <dgm:prSet/>
      <dgm:spPr/>
      <dgm:t>
        <a:bodyPr/>
        <a:lstStyle/>
        <a:p>
          <a:pPr rtl="1"/>
          <a:endParaRPr lang="fa-IR"/>
        </a:p>
      </dgm:t>
    </dgm:pt>
    <dgm:pt modelId="{438D8DCE-7EA2-4763-806B-A8650B6E081B}" type="sibTrans" cxnId="{D6A51906-10CF-487A-9B48-554324261C60}">
      <dgm:prSet/>
      <dgm:spPr/>
      <dgm:t>
        <a:bodyPr/>
        <a:lstStyle/>
        <a:p>
          <a:pPr rtl="1"/>
          <a:endParaRPr lang="fa-IR"/>
        </a:p>
      </dgm:t>
    </dgm:pt>
    <dgm:pt modelId="{90D1DCA9-3F28-4B22-BE9B-0505ADBAF5E2}">
      <dgm:prSet phldrT="[Text]"/>
      <dgm:spPr/>
      <dgm:t>
        <a:bodyPr/>
        <a:lstStyle/>
        <a:p>
          <a:pPr rtl="1"/>
          <a:r>
            <a:rPr lang="fa-IR" dirty="0"/>
            <a:t>انصار</a:t>
          </a:r>
        </a:p>
      </dgm:t>
    </dgm:pt>
    <dgm:pt modelId="{254D25A7-ED20-40C1-906E-30C63C53A0E7}" type="parTrans" cxnId="{84D1E44D-E4A9-44C1-B4E9-29CD9AB557F8}">
      <dgm:prSet/>
      <dgm:spPr/>
      <dgm:t>
        <a:bodyPr/>
        <a:lstStyle/>
        <a:p>
          <a:pPr rtl="1"/>
          <a:endParaRPr lang="fa-IR"/>
        </a:p>
      </dgm:t>
    </dgm:pt>
    <dgm:pt modelId="{C752F35C-8D2F-448F-88B1-EC5436097158}" type="sibTrans" cxnId="{84D1E44D-E4A9-44C1-B4E9-29CD9AB557F8}">
      <dgm:prSet/>
      <dgm:spPr/>
      <dgm:t>
        <a:bodyPr/>
        <a:lstStyle/>
        <a:p>
          <a:pPr rtl="1"/>
          <a:endParaRPr lang="fa-IR"/>
        </a:p>
      </dgm:t>
    </dgm:pt>
    <dgm:pt modelId="{9789EE5E-8B9E-4609-80C2-A7E75AEC793C}">
      <dgm:prSet phldrT="[Text]"/>
      <dgm:spPr/>
      <dgm:t>
        <a:bodyPr/>
        <a:lstStyle/>
        <a:p>
          <a:pPr rtl="1"/>
          <a:r>
            <a:rPr lang="fa-IR" dirty="0"/>
            <a:t>قریش</a:t>
          </a:r>
        </a:p>
      </dgm:t>
    </dgm:pt>
    <dgm:pt modelId="{1E0FF323-FD67-49D0-9D35-37718B17BE78}" type="parTrans" cxnId="{76396F41-0882-43BB-99A0-B03C86DC207F}">
      <dgm:prSet/>
      <dgm:spPr/>
      <dgm:t>
        <a:bodyPr/>
        <a:lstStyle/>
        <a:p>
          <a:pPr rtl="1"/>
          <a:endParaRPr lang="fa-IR"/>
        </a:p>
      </dgm:t>
    </dgm:pt>
    <dgm:pt modelId="{8E6B22B8-55A4-4635-A7CA-F3111B9BF7DD}" type="sibTrans" cxnId="{76396F41-0882-43BB-99A0-B03C86DC207F}">
      <dgm:prSet/>
      <dgm:spPr/>
      <dgm:t>
        <a:bodyPr/>
        <a:lstStyle/>
        <a:p>
          <a:pPr rtl="1"/>
          <a:endParaRPr lang="fa-IR"/>
        </a:p>
      </dgm:t>
    </dgm:pt>
    <dgm:pt modelId="{F3652534-D22C-4309-AA67-6E0413E13C61}">
      <dgm:prSet phldrT="[Text]"/>
      <dgm:spPr/>
      <dgm:t>
        <a:bodyPr/>
        <a:lstStyle/>
        <a:p>
          <a:pPr rtl="1"/>
          <a:r>
            <a:rPr lang="fa-IR" dirty="0"/>
            <a:t>ابن سلول</a:t>
          </a:r>
        </a:p>
      </dgm:t>
    </dgm:pt>
    <dgm:pt modelId="{2A85154A-7C9A-4C5D-9A90-A8284945741C}" type="parTrans" cxnId="{32987C7F-9865-4DF2-8683-E61770D929A3}">
      <dgm:prSet/>
      <dgm:spPr/>
      <dgm:t>
        <a:bodyPr/>
        <a:lstStyle/>
        <a:p>
          <a:pPr rtl="1"/>
          <a:endParaRPr lang="fa-IR"/>
        </a:p>
      </dgm:t>
    </dgm:pt>
    <dgm:pt modelId="{D22531B0-445A-4C24-AA00-7247D7E3C53B}" type="sibTrans" cxnId="{32987C7F-9865-4DF2-8683-E61770D929A3}">
      <dgm:prSet/>
      <dgm:spPr/>
      <dgm:t>
        <a:bodyPr/>
        <a:lstStyle/>
        <a:p>
          <a:pPr rtl="1"/>
          <a:endParaRPr lang="fa-IR"/>
        </a:p>
      </dgm:t>
    </dgm:pt>
    <dgm:pt modelId="{A0BFF567-20F7-4C18-95C6-A6C6A9BC0965}" type="pres">
      <dgm:prSet presAssocID="{C592D3A8-9345-40D4-B5AB-6EB3494B6F7F}" presName="Name0" presStyleCnt="0">
        <dgm:presLayoutVars>
          <dgm:dir/>
          <dgm:resizeHandles val="exact"/>
        </dgm:presLayoutVars>
      </dgm:prSet>
      <dgm:spPr/>
    </dgm:pt>
    <dgm:pt modelId="{DCE9B8E2-AFB9-4A64-9B84-B9F67F56E0AB}" type="pres">
      <dgm:prSet presAssocID="{E150346F-1860-4B64-AAE5-9167C7125371}" presName="node" presStyleLbl="node1" presStyleIdx="0" presStyleCnt="2">
        <dgm:presLayoutVars>
          <dgm:bulletEnabled val="1"/>
        </dgm:presLayoutVars>
      </dgm:prSet>
      <dgm:spPr/>
    </dgm:pt>
    <dgm:pt modelId="{E7767181-6F56-4800-8B46-9A03597F78E7}" type="pres">
      <dgm:prSet presAssocID="{B31CBAA8-814B-476C-848D-D2F32E87126A}" presName="sibTrans" presStyleCnt="0"/>
      <dgm:spPr/>
    </dgm:pt>
    <dgm:pt modelId="{139BC7ED-93F2-4FDC-BDED-465F9D03BFB2}" type="pres">
      <dgm:prSet presAssocID="{27C34B9B-E43C-4504-A0C5-2341AA42D26A}" presName="node" presStyleLbl="node1" presStyleIdx="1" presStyleCnt="2" custLinFactNeighborX="22697" custLinFactNeighborY="-2058">
        <dgm:presLayoutVars>
          <dgm:bulletEnabled val="1"/>
        </dgm:presLayoutVars>
      </dgm:prSet>
      <dgm:spPr/>
    </dgm:pt>
  </dgm:ptLst>
  <dgm:cxnLst>
    <dgm:cxn modelId="{91710601-FFB2-4FFE-9240-FB66D486223F}" type="presOf" srcId="{9789EE5E-8B9E-4609-80C2-A7E75AEC793C}" destId="{139BC7ED-93F2-4FDC-BDED-465F9D03BFB2}" srcOrd="0" destOrd="2" presId="urn:microsoft.com/office/officeart/2005/8/layout/hList6"/>
    <dgm:cxn modelId="{D6A51906-10CF-487A-9B48-554324261C60}" srcId="{27C34B9B-E43C-4504-A0C5-2341AA42D26A}" destId="{D3FFD544-0A11-4ABB-911E-036C7C3FEFF2}" srcOrd="0" destOrd="0" parTransId="{D10841CD-3C8B-4528-BAF5-FADE96F56B86}" sibTransId="{438D8DCE-7EA2-4763-806B-A8650B6E081B}"/>
    <dgm:cxn modelId="{FD752309-6CBE-4B27-A2BC-90F3D1F51AF4}" srcId="{E150346F-1860-4B64-AAE5-9167C7125371}" destId="{15001E58-94A0-4E6E-9F55-9952346FEB0E}" srcOrd="0" destOrd="0" parTransId="{AC156176-FB6B-463F-AC20-E106A8C6B59A}" sibTransId="{F7D489DB-868D-4DF8-B4CC-FB53A1D681F6}"/>
    <dgm:cxn modelId="{B0288713-AA9A-41B5-9250-937962A74BF0}" type="presOf" srcId="{E150346F-1860-4B64-AAE5-9167C7125371}" destId="{DCE9B8E2-AFB9-4A64-9B84-B9F67F56E0AB}" srcOrd="0" destOrd="0" presId="urn:microsoft.com/office/officeart/2005/8/layout/hList6"/>
    <dgm:cxn modelId="{81914E17-FD7C-4C08-A5F2-F40B957930E6}" type="presOf" srcId="{D3FFD544-0A11-4ABB-911E-036C7C3FEFF2}" destId="{139BC7ED-93F2-4FDC-BDED-465F9D03BFB2}" srcOrd="0" destOrd="1" presId="urn:microsoft.com/office/officeart/2005/8/layout/hList6"/>
    <dgm:cxn modelId="{1784FD3C-4345-4F2E-BEC4-2AB210DCC2E6}" type="presOf" srcId="{C592D3A8-9345-40D4-B5AB-6EB3494B6F7F}" destId="{A0BFF567-20F7-4C18-95C6-A6C6A9BC0965}" srcOrd="0" destOrd="0" presId="urn:microsoft.com/office/officeart/2005/8/layout/hList6"/>
    <dgm:cxn modelId="{76396F41-0882-43BB-99A0-B03C86DC207F}" srcId="{27C34B9B-E43C-4504-A0C5-2341AA42D26A}" destId="{9789EE5E-8B9E-4609-80C2-A7E75AEC793C}" srcOrd="1" destOrd="0" parTransId="{1E0FF323-FD67-49D0-9D35-37718B17BE78}" sibTransId="{8E6B22B8-55A4-4635-A7CA-F3111B9BF7DD}"/>
    <dgm:cxn modelId="{E201A06D-049F-4134-B88E-757EEA0D21D9}" srcId="{C592D3A8-9345-40D4-B5AB-6EB3494B6F7F}" destId="{E150346F-1860-4B64-AAE5-9167C7125371}" srcOrd="0" destOrd="0" parTransId="{8E5D9A9F-D750-4C83-9412-D666504C63E7}" sibTransId="{B31CBAA8-814B-476C-848D-D2F32E87126A}"/>
    <dgm:cxn modelId="{84D1E44D-E4A9-44C1-B4E9-29CD9AB557F8}" srcId="{27C34B9B-E43C-4504-A0C5-2341AA42D26A}" destId="{90D1DCA9-3F28-4B22-BE9B-0505ADBAF5E2}" srcOrd="2" destOrd="0" parTransId="{254D25A7-ED20-40C1-906E-30C63C53A0E7}" sibTransId="{C752F35C-8D2F-448F-88B1-EC5436097158}"/>
    <dgm:cxn modelId="{E81CFF7D-0D74-410D-B9C5-7372FC9DC07F}" srcId="{E150346F-1860-4B64-AAE5-9167C7125371}" destId="{865D79C4-4859-46CF-BA13-7A5E4882C740}" srcOrd="1" destOrd="0" parTransId="{AF1516E5-7BEF-4EDE-9473-5E765F7535E3}" sibTransId="{57536E8D-78D1-4AF0-8E94-C504BEE3D702}"/>
    <dgm:cxn modelId="{32987C7F-9865-4DF2-8683-E61770D929A3}" srcId="{E150346F-1860-4B64-AAE5-9167C7125371}" destId="{F3652534-D22C-4309-AA67-6E0413E13C61}" srcOrd="2" destOrd="0" parTransId="{2A85154A-7C9A-4C5D-9A90-A8284945741C}" sibTransId="{D22531B0-445A-4C24-AA00-7247D7E3C53B}"/>
    <dgm:cxn modelId="{44B2F483-20BF-462F-B886-DA5E918926A6}" type="presOf" srcId="{90D1DCA9-3F28-4B22-BE9B-0505ADBAF5E2}" destId="{139BC7ED-93F2-4FDC-BDED-465F9D03BFB2}" srcOrd="0" destOrd="3" presId="urn:microsoft.com/office/officeart/2005/8/layout/hList6"/>
    <dgm:cxn modelId="{CD941F9C-46DB-455E-804B-C03542DE1C4B}" type="presOf" srcId="{27C34B9B-E43C-4504-A0C5-2341AA42D26A}" destId="{139BC7ED-93F2-4FDC-BDED-465F9D03BFB2}" srcOrd="0" destOrd="0" presId="urn:microsoft.com/office/officeart/2005/8/layout/hList6"/>
    <dgm:cxn modelId="{F8A62DAA-3AF2-4C7E-8564-4D83D84DCEEF}" srcId="{C592D3A8-9345-40D4-B5AB-6EB3494B6F7F}" destId="{27C34B9B-E43C-4504-A0C5-2341AA42D26A}" srcOrd="1" destOrd="0" parTransId="{3FC8FE45-98BD-4BD7-B451-B6F8C43695E8}" sibTransId="{ED68E98B-D6C0-4188-81FF-500738C5AA8D}"/>
    <dgm:cxn modelId="{711EE4B0-292E-415B-B525-F31B97E4CB24}" type="presOf" srcId="{F3652534-D22C-4309-AA67-6E0413E13C61}" destId="{DCE9B8E2-AFB9-4A64-9B84-B9F67F56E0AB}" srcOrd="0" destOrd="3" presId="urn:microsoft.com/office/officeart/2005/8/layout/hList6"/>
    <dgm:cxn modelId="{0E79CDB7-B323-4B97-8F7F-E2CF3F788566}" type="presOf" srcId="{865D79C4-4859-46CF-BA13-7A5E4882C740}" destId="{DCE9B8E2-AFB9-4A64-9B84-B9F67F56E0AB}" srcOrd="0" destOrd="2" presId="urn:microsoft.com/office/officeart/2005/8/layout/hList6"/>
    <dgm:cxn modelId="{75213CD5-C637-44C2-9274-B7791F701B46}" type="presOf" srcId="{15001E58-94A0-4E6E-9F55-9952346FEB0E}" destId="{DCE9B8E2-AFB9-4A64-9B84-B9F67F56E0AB}" srcOrd="0" destOrd="1" presId="urn:microsoft.com/office/officeart/2005/8/layout/hList6"/>
    <dgm:cxn modelId="{A769F797-9D4B-4BFC-8EC8-14235A9E2AA4}" type="presParOf" srcId="{A0BFF567-20F7-4C18-95C6-A6C6A9BC0965}" destId="{DCE9B8E2-AFB9-4A64-9B84-B9F67F56E0AB}" srcOrd="0" destOrd="0" presId="urn:microsoft.com/office/officeart/2005/8/layout/hList6"/>
    <dgm:cxn modelId="{F8A3A113-5624-46E1-B1D5-322C7D9202E0}" type="presParOf" srcId="{A0BFF567-20F7-4C18-95C6-A6C6A9BC0965}" destId="{E7767181-6F56-4800-8B46-9A03597F78E7}" srcOrd="1" destOrd="0" presId="urn:microsoft.com/office/officeart/2005/8/layout/hList6"/>
    <dgm:cxn modelId="{F2D086B3-B674-4886-AD88-EDF9B3B0B4EF}" type="presParOf" srcId="{A0BFF567-20F7-4C18-95C6-A6C6A9BC0965}" destId="{139BC7ED-93F2-4FDC-BDED-465F9D03BFB2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69DB8CE-2371-4546-AC7B-C1B394E9793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F72958EC-33C0-4EE2-9136-E699D484B5B3}">
      <dgm:prSet phldrT="[Text]" phldr="1"/>
      <dgm:spPr/>
      <dgm:t>
        <a:bodyPr/>
        <a:lstStyle/>
        <a:p>
          <a:pPr rtl="1"/>
          <a:endParaRPr lang="fa-IR"/>
        </a:p>
      </dgm:t>
    </dgm:pt>
    <dgm:pt modelId="{E873FD0C-4106-4A11-9D74-0A113125CECC}" type="parTrans" cxnId="{DC8A2D8B-8E3D-46B9-BCEC-356C80ED7402}">
      <dgm:prSet/>
      <dgm:spPr/>
      <dgm:t>
        <a:bodyPr/>
        <a:lstStyle/>
        <a:p>
          <a:pPr rtl="1"/>
          <a:endParaRPr lang="fa-IR"/>
        </a:p>
      </dgm:t>
    </dgm:pt>
    <dgm:pt modelId="{B5F78865-9C4F-439D-9C34-1F62211948E8}" type="sibTrans" cxnId="{DC8A2D8B-8E3D-46B9-BCEC-356C80ED7402}">
      <dgm:prSet/>
      <dgm:spPr/>
      <dgm:t>
        <a:bodyPr/>
        <a:lstStyle/>
        <a:p>
          <a:pPr rtl="1"/>
          <a:endParaRPr lang="fa-IR"/>
        </a:p>
      </dgm:t>
    </dgm:pt>
    <dgm:pt modelId="{29C5AC78-97EC-4727-8D89-25B49F8DA08A}">
      <dgm:prSet phldrT="[Text]"/>
      <dgm:spPr/>
      <dgm:t>
        <a:bodyPr/>
        <a:lstStyle/>
        <a:p>
          <a:pPr rtl="1"/>
          <a:r>
            <a:rPr lang="fa-IR" dirty="0"/>
            <a:t>حارس</a:t>
          </a:r>
        </a:p>
      </dgm:t>
    </dgm:pt>
    <dgm:pt modelId="{CB53ED19-3EAD-4299-BA99-1351960487A0}" type="parTrans" cxnId="{0ED63285-9FA8-4848-B0BA-63176C43C50D}">
      <dgm:prSet/>
      <dgm:spPr/>
      <dgm:t>
        <a:bodyPr/>
        <a:lstStyle/>
        <a:p>
          <a:pPr rtl="1"/>
          <a:endParaRPr lang="fa-IR"/>
        </a:p>
      </dgm:t>
    </dgm:pt>
    <dgm:pt modelId="{E9A30522-F26B-4339-B57D-8F6E317FBC36}" type="sibTrans" cxnId="{0ED63285-9FA8-4848-B0BA-63176C43C50D}">
      <dgm:prSet/>
      <dgm:spPr/>
      <dgm:t>
        <a:bodyPr/>
        <a:lstStyle/>
        <a:p>
          <a:pPr rtl="1"/>
          <a:endParaRPr lang="fa-IR"/>
        </a:p>
      </dgm:t>
    </dgm:pt>
    <dgm:pt modelId="{801626D3-94A1-40BA-A745-F66EA1330259}">
      <dgm:prSet phldrT="[Text]"/>
      <dgm:spPr/>
      <dgm:t>
        <a:bodyPr/>
        <a:lstStyle/>
        <a:p>
          <a:pPr rtl="1"/>
          <a:r>
            <a:rPr lang="fa-IR" dirty="0"/>
            <a:t>طاووس</a:t>
          </a:r>
        </a:p>
      </dgm:t>
    </dgm:pt>
    <dgm:pt modelId="{C61C881F-3BA2-4F99-B927-6AC238661BDB}" type="parTrans" cxnId="{B98E74BD-708D-4758-A0B2-709AD868D65F}">
      <dgm:prSet/>
      <dgm:spPr/>
      <dgm:t>
        <a:bodyPr/>
        <a:lstStyle/>
        <a:p>
          <a:pPr rtl="1"/>
          <a:endParaRPr lang="fa-IR"/>
        </a:p>
      </dgm:t>
    </dgm:pt>
    <dgm:pt modelId="{9CBBE0E1-4857-43E0-ADF1-15F5C3FB1DE2}" type="sibTrans" cxnId="{B98E74BD-708D-4758-A0B2-709AD868D65F}">
      <dgm:prSet/>
      <dgm:spPr/>
      <dgm:t>
        <a:bodyPr/>
        <a:lstStyle/>
        <a:p>
          <a:pPr rtl="1"/>
          <a:endParaRPr lang="fa-IR"/>
        </a:p>
      </dgm:t>
    </dgm:pt>
    <dgm:pt modelId="{F3495CFB-FDF2-4471-ABE6-92FBE0220B78}">
      <dgm:prSet phldrT="[Text]" phldr="1"/>
      <dgm:spPr/>
      <dgm:t>
        <a:bodyPr/>
        <a:lstStyle/>
        <a:p>
          <a:pPr rtl="1"/>
          <a:endParaRPr lang="fa-IR"/>
        </a:p>
      </dgm:t>
    </dgm:pt>
    <dgm:pt modelId="{5414B83B-3AD5-48A6-8FA3-87795974948C}" type="parTrans" cxnId="{F9BD64CA-092F-48CD-8C35-50398F68D7F5}">
      <dgm:prSet/>
      <dgm:spPr/>
      <dgm:t>
        <a:bodyPr/>
        <a:lstStyle/>
        <a:p>
          <a:pPr rtl="1"/>
          <a:endParaRPr lang="fa-IR"/>
        </a:p>
      </dgm:t>
    </dgm:pt>
    <dgm:pt modelId="{D8B4CE0C-4A5A-4D58-BFC0-C50FB029FFC6}" type="sibTrans" cxnId="{F9BD64CA-092F-48CD-8C35-50398F68D7F5}">
      <dgm:prSet/>
      <dgm:spPr/>
      <dgm:t>
        <a:bodyPr/>
        <a:lstStyle/>
        <a:p>
          <a:pPr rtl="1"/>
          <a:endParaRPr lang="fa-IR"/>
        </a:p>
      </dgm:t>
    </dgm:pt>
    <dgm:pt modelId="{E7D5AFBC-B3BA-4406-BD5A-5390AB87CFC4}">
      <dgm:prSet phldrT="[Text]"/>
      <dgm:spPr/>
      <dgm:t>
        <a:bodyPr/>
        <a:lstStyle/>
        <a:p>
          <a:pPr rtl="1"/>
          <a:r>
            <a:rPr lang="fa-IR" dirty="0"/>
            <a:t>قیصر</a:t>
          </a:r>
        </a:p>
      </dgm:t>
    </dgm:pt>
    <dgm:pt modelId="{01E631EC-ED28-42DF-B7C6-8B8A69F6FC2C}" type="parTrans" cxnId="{09C7877B-2719-4C31-A81B-904D0BFC668E}">
      <dgm:prSet/>
      <dgm:spPr/>
      <dgm:t>
        <a:bodyPr/>
        <a:lstStyle/>
        <a:p>
          <a:pPr rtl="1"/>
          <a:endParaRPr lang="fa-IR"/>
        </a:p>
      </dgm:t>
    </dgm:pt>
    <dgm:pt modelId="{A782E5E2-D82C-48C9-B282-F10E5C377CA2}" type="sibTrans" cxnId="{09C7877B-2719-4C31-A81B-904D0BFC668E}">
      <dgm:prSet/>
      <dgm:spPr/>
      <dgm:t>
        <a:bodyPr/>
        <a:lstStyle/>
        <a:p>
          <a:pPr rtl="1"/>
          <a:endParaRPr lang="fa-IR"/>
        </a:p>
      </dgm:t>
    </dgm:pt>
    <dgm:pt modelId="{6F86DBCA-D531-4DB1-B3F5-1DBE59A2EB6E}">
      <dgm:prSet phldrT="[Text]"/>
      <dgm:spPr/>
      <dgm:t>
        <a:bodyPr/>
        <a:lstStyle/>
        <a:p>
          <a:pPr rtl="1"/>
          <a:r>
            <a:rPr lang="fa-IR" dirty="0"/>
            <a:t>حجاج</a:t>
          </a:r>
        </a:p>
      </dgm:t>
    </dgm:pt>
    <dgm:pt modelId="{7E8AA026-DD70-4B1D-8310-4409023AD846}" type="parTrans" cxnId="{18594E15-0AA5-41C7-9325-88BB00327E89}">
      <dgm:prSet/>
      <dgm:spPr/>
      <dgm:t>
        <a:bodyPr/>
        <a:lstStyle/>
        <a:p>
          <a:pPr rtl="1"/>
          <a:endParaRPr lang="fa-IR"/>
        </a:p>
      </dgm:t>
    </dgm:pt>
    <dgm:pt modelId="{F84A1A16-E7C4-4B75-968B-405D80CAC6B6}" type="sibTrans" cxnId="{18594E15-0AA5-41C7-9325-88BB00327E89}">
      <dgm:prSet/>
      <dgm:spPr/>
      <dgm:t>
        <a:bodyPr/>
        <a:lstStyle/>
        <a:p>
          <a:pPr rtl="1"/>
          <a:endParaRPr lang="fa-IR"/>
        </a:p>
      </dgm:t>
    </dgm:pt>
    <dgm:pt modelId="{F6769A92-BBC2-4937-AF4F-2DEDEA651D73}">
      <dgm:prSet phldrT="[Text]" phldr="1"/>
      <dgm:spPr/>
      <dgm:t>
        <a:bodyPr/>
        <a:lstStyle/>
        <a:p>
          <a:pPr rtl="1"/>
          <a:endParaRPr lang="fa-IR"/>
        </a:p>
      </dgm:t>
    </dgm:pt>
    <dgm:pt modelId="{E95FACD3-5F3E-4ECF-BDAD-F82D9879AE52}" type="parTrans" cxnId="{B771B706-89A5-44EB-8800-27635F3EF0B3}">
      <dgm:prSet/>
      <dgm:spPr/>
      <dgm:t>
        <a:bodyPr/>
        <a:lstStyle/>
        <a:p>
          <a:pPr rtl="1"/>
          <a:endParaRPr lang="fa-IR"/>
        </a:p>
      </dgm:t>
    </dgm:pt>
    <dgm:pt modelId="{CB7454E9-505C-4BF2-8E2D-1C070341DE79}" type="sibTrans" cxnId="{B771B706-89A5-44EB-8800-27635F3EF0B3}">
      <dgm:prSet/>
      <dgm:spPr/>
      <dgm:t>
        <a:bodyPr/>
        <a:lstStyle/>
        <a:p>
          <a:pPr rtl="1"/>
          <a:endParaRPr lang="fa-IR"/>
        </a:p>
      </dgm:t>
    </dgm:pt>
    <dgm:pt modelId="{2070A860-8F27-4B3E-A641-98C80A8E6311}">
      <dgm:prSet phldrT="[Text]"/>
      <dgm:spPr/>
      <dgm:t>
        <a:bodyPr/>
        <a:lstStyle/>
        <a:p>
          <a:pPr rtl="1"/>
          <a:r>
            <a:rPr lang="fa-IR" dirty="0"/>
            <a:t>الذی سرواله من عنکبوت الوهم</a:t>
          </a:r>
        </a:p>
      </dgm:t>
    </dgm:pt>
    <dgm:pt modelId="{C722B614-6AFB-4391-9EF8-E4BB05E6A983}" type="parTrans" cxnId="{60D258AB-5CBC-4D49-86B2-6DF8473B8A84}">
      <dgm:prSet/>
      <dgm:spPr/>
      <dgm:t>
        <a:bodyPr/>
        <a:lstStyle/>
        <a:p>
          <a:pPr rtl="1"/>
          <a:endParaRPr lang="fa-IR"/>
        </a:p>
      </dgm:t>
    </dgm:pt>
    <dgm:pt modelId="{0F22E934-94B8-4ABE-B76F-33C43C69B792}" type="sibTrans" cxnId="{60D258AB-5CBC-4D49-86B2-6DF8473B8A84}">
      <dgm:prSet/>
      <dgm:spPr/>
      <dgm:t>
        <a:bodyPr/>
        <a:lstStyle/>
        <a:p>
          <a:pPr rtl="1"/>
          <a:endParaRPr lang="fa-IR"/>
        </a:p>
      </dgm:t>
    </dgm:pt>
    <dgm:pt modelId="{9B133282-A1F8-4038-A3B6-067F6A7DC70D}">
      <dgm:prSet phldrT="[Text]"/>
      <dgm:spPr/>
      <dgm:t>
        <a:bodyPr/>
        <a:lstStyle/>
        <a:p>
          <a:pPr rtl="1"/>
          <a:r>
            <a:rPr lang="fa-IR" dirty="0"/>
            <a:t>ابن سلول بین المومنین</a:t>
          </a:r>
        </a:p>
      </dgm:t>
    </dgm:pt>
    <dgm:pt modelId="{4479613B-0C25-499A-BD0E-291C00ADDA97}" type="parTrans" cxnId="{F8AEFAB4-6388-40BF-8368-43CAFDB80421}">
      <dgm:prSet/>
      <dgm:spPr/>
      <dgm:t>
        <a:bodyPr/>
        <a:lstStyle/>
        <a:p>
          <a:pPr rtl="1"/>
          <a:endParaRPr lang="fa-IR"/>
        </a:p>
      </dgm:t>
    </dgm:pt>
    <dgm:pt modelId="{A7332892-08CC-4A76-9373-14CDF1B5212F}" type="sibTrans" cxnId="{F8AEFAB4-6388-40BF-8368-43CAFDB80421}">
      <dgm:prSet/>
      <dgm:spPr/>
      <dgm:t>
        <a:bodyPr/>
        <a:lstStyle/>
        <a:p>
          <a:pPr rtl="1"/>
          <a:endParaRPr lang="fa-IR"/>
        </a:p>
      </dgm:t>
    </dgm:pt>
    <dgm:pt modelId="{55614972-7B77-4DC1-8060-AC68120F7CC2}">
      <dgm:prSet phldrT="[Text]"/>
      <dgm:spPr/>
      <dgm:t>
        <a:bodyPr/>
        <a:lstStyle/>
        <a:p>
          <a:pPr rtl="1"/>
          <a:r>
            <a:rPr lang="fa-IR" dirty="0"/>
            <a:t>ابن سلول</a:t>
          </a:r>
        </a:p>
      </dgm:t>
    </dgm:pt>
    <dgm:pt modelId="{DEFC75B3-AC2E-47E7-92CC-DFE69698DF46}" type="parTrans" cxnId="{680666A5-FB45-4A4A-8CD7-1476142E6212}">
      <dgm:prSet/>
      <dgm:spPr/>
      <dgm:t>
        <a:bodyPr/>
        <a:lstStyle/>
        <a:p>
          <a:pPr rtl="1"/>
          <a:endParaRPr lang="fa-IR"/>
        </a:p>
      </dgm:t>
    </dgm:pt>
    <dgm:pt modelId="{B52388C0-5B12-4C0B-B758-5D44005CDCD0}" type="sibTrans" cxnId="{680666A5-FB45-4A4A-8CD7-1476142E6212}">
      <dgm:prSet/>
      <dgm:spPr/>
      <dgm:t>
        <a:bodyPr/>
        <a:lstStyle/>
        <a:p>
          <a:pPr rtl="1"/>
          <a:endParaRPr lang="fa-IR"/>
        </a:p>
      </dgm:t>
    </dgm:pt>
    <dgm:pt modelId="{C48FE85B-DDBD-4C48-8E66-EE30A0A70240}">
      <dgm:prSet phldrT="[Text]"/>
      <dgm:spPr/>
      <dgm:t>
        <a:bodyPr/>
        <a:lstStyle/>
        <a:p>
          <a:pPr rtl="1"/>
          <a:r>
            <a:rPr lang="fa-IR" dirty="0"/>
            <a:t>نزعت تقاویم/ اوقفت ساعات</a:t>
          </a:r>
        </a:p>
      </dgm:t>
    </dgm:pt>
    <dgm:pt modelId="{E9CD03D1-966B-4775-9332-7000D1242CE0}" type="parTrans" cxnId="{114E4D26-B99C-4312-A70A-DF08DC37774D}">
      <dgm:prSet/>
      <dgm:spPr/>
      <dgm:t>
        <a:bodyPr/>
        <a:lstStyle/>
        <a:p>
          <a:pPr rtl="1"/>
          <a:endParaRPr lang="fa-IR"/>
        </a:p>
      </dgm:t>
    </dgm:pt>
    <dgm:pt modelId="{C19EA81C-A3EE-4305-815F-F058ADD51F1D}" type="sibTrans" cxnId="{114E4D26-B99C-4312-A70A-DF08DC37774D}">
      <dgm:prSet/>
      <dgm:spPr/>
      <dgm:t>
        <a:bodyPr/>
        <a:lstStyle/>
        <a:p>
          <a:pPr rtl="1"/>
          <a:endParaRPr lang="fa-IR"/>
        </a:p>
      </dgm:t>
    </dgm:pt>
    <dgm:pt modelId="{614E8AF4-E066-42E2-9126-84340E75A5DB}">
      <dgm:prSet phldrT="[Text]"/>
      <dgm:spPr/>
      <dgm:t>
        <a:bodyPr/>
        <a:lstStyle/>
        <a:p>
          <a:pPr rtl="1"/>
          <a:r>
            <a:rPr lang="fa-IR" dirty="0"/>
            <a:t>تموز</a:t>
          </a:r>
        </a:p>
      </dgm:t>
    </dgm:pt>
    <dgm:pt modelId="{BD063C50-6116-441E-9848-9F89E0E8D7E9}" type="parTrans" cxnId="{6BA2389C-636A-41DB-A3E2-9CAEE14EE6DE}">
      <dgm:prSet/>
      <dgm:spPr/>
      <dgm:t>
        <a:bodyPr/>
        <a:lstStyle/>
        <a:p>
          <a:pPr rtl="1"/>
          <a:endParaRPr lang="fa-IR"/>
        </a:p>
      </dgm:t>
    </dgm:pt>
    <dgm:pt modelId="{4B7168D3-DF24-4BFA-B9E4-CD2E2A19602D}" type="sibTrans" cxnId="{6BA2389C-636A-41DB-A3E2-9CAEE14EE6DE}">
      <dgm:prSet/>
      <dgm:spPr/>
      <dgm:t>
        <a:bodyPr/>
        <a:lstStyle/>
        <a:p>
          <a:pPr rtl="1"/>
          <a:endParaRPr lang="fa-IR"/>
        </a:p>
      </dgm:t>
    </dgm:pt>
    <dgm:pt modelId="{F461C51C-2E1F-4854-B10E-B96A1D994F1F}" type="pres">
      <dgm:prSet presAssocID="{469DB8CE-2371-4546-AC7B-C1B394E97935}" presName="linearFlow" presStyleCnt="0">
        <dgm:presLayoutVars>
          <dgm:dir/>
          <dgm:animLvl val="lvl"/>
          <dgm:resizeHandles val="exact"/>
        </dgm:presLayoutVars>
      </dgm:prSet>
      <dgm:spPr/>
    </dgm:pt>
    <dgm:pt modelId="{78A3B9E1-825A-4FFA-B0D8-93ADEC1437AE}" type="pres">
      <dgm:prSet presAssocID="{F72958EC-33C0-4EE2-9136-E699D484B5B3}" presName="composite" presStyleCnt="0"/>
      <dgm:spPr/>
    </dgm:pt>
    <dgm:pt modelId="{F3ADC052-DA7D-4351-B5BA-0B3C4AC4D951}" type="pres">
      <dgm:prSet presAssocID="{F72958EC-33C0-4EE2-9136-E699D484B5B3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7FEE3569-BE77-48C9-9178-874106722289}" type="pres">
      <dgm:prSet presAssocID="{F72958EC-33C0-4EE2-9136-E699D484B5B3}" presName="descendantText" presStyleLbl="alignAcc1" presStyleIdx="0" presStyleCnt="3">
        <dgm:presLayoutVars>
          <dgm:bulletEnabled val="1"/>
        </dgm:presLayoutVars>
      </dgm:prSet>
      <dgm:spPr/>
    </dgm:pt>
    <dgm:pt modelId="{259DC6FD-B657-47D4-B26B-5F38466578B8}" type="pres">
      <dgm:prSet presAssocID="{B5F78865-9C4F-439D-9C34-1F62211948E8}" presName="sp" presStyleCnt="0"/>
      <dgm:spPr/>
    </dgm:pt>
    <dgm:pt modelId="{B84C4630-281A-4FD8-AFC2-BFBFE4EA9CEC}" type="pres">
      <dgm:prSet presAssocID="{F3495CFB-FDF2-4471-ABE6-92FBE0220B78}" presName="composite" presStyleCnt="0"/>
      <dgm:spPr/>
    </dgm:pt>
    <dgm:pt modelId="{9E5F9362-9B44-42C3-855F-C099728707B3}" type="pres">
      <dgm:prSet presAssocID="{F3495CFB-FDF2-4471-ABE6-92FBE0220B78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C5892564-5B57-498E-8BC7-FE17C430CA47}" type="pres">
      <dgm:prSet presAssocID="{F3495CFB-FDF2-4471-ABE6-92FBE0220B78}" presName="descendantText" presStyleLbl="alignAcc1" presStyleIdx="1" presStyleCnt="3">
        <dgm:presLayoutVars>
          <dgm:bulletEnabled val="1"/>
        </dgm:presLayoutVars>
      </dgm:prSet>
      <dgm:spPr/>
    </dgm:pt>
    <dgm:pt modelId="{BBBA046C-AA81-4A89-A699-CEC65B0F1AA1}" type="pres">
      <dgm:prSet presAssocID="{D8B4CE0C-4A5A-4D58-BFC0-C50FB029FFC6}" presName="sp" presStyleCnt="0"/>
      <dgm:spPr/>
    </dgm:pt>
    <dgm:pt modelId="{59B320FB-F296-49DA-A78A-7D87EF3D91A2}" type="pres">
      <dgm:prSet presAssocID="{F6769A92-BBC2-4937-AF4F-2DEDEA651D73}" presName="composite" presStyleCnt="0"/>
      <dgm:spPr/>
    </dgm:pt>
    <dgm:pt modelId="{B834452F-B4D4-4DF8-A0BF-DA2D37DD7768}" type="pres">
      <dgm:prSet presAssocID="{F6769A92-BBC2-4937-AF4F-2DEDEA651D73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EEE439C6-E387-44BE-96CE-7AA2A72415ED}" type="pres">
      <dgm:prSet presAssocID="{F6769A92-BBC2-4937-AF4F-2DEDEA651D73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B771B706-89A5-44EB-8800-27635F3EF0B3}" srcId="{469DB8CE-2371-4546-AC7B-C1B394E97935}" destId="{F6769A92-BBC2-4937-AF4F-2DEDEA651D73}" srcOrd="2" destOrd="0" parTransId="{E95FACD3-5F3E-4ECF-BDAD-F82D9879AE52}" sibTransId="{CB7454E9-505C-4BF2-8E2D-1C070341DE79}"/>
    <dgm:cxn modelId="{18594E15-0AA5-41C7-9325-88BB00327E89}" srcId="{F3495CFB-FDF2-4471-ABE6-92FBE0220B78}" destId="{6F86DBCA-D531-4DB1-B3F5-1DBE59A2EB6E}" srcOrd="1" destOrd="0" parTransId="{7E8AA026-DD70-4B1D-8310-4409023AD846}" sibTransId="{F84A1A16-E7C4-4B75-968B-405D80CAC6B6}"/>
    <dgm:cxn modelId="{65FB1D16-79AE-46F8-8F2A-FD6F871284A7}" type="presOf" srcId="{469DB8CE-2371-4546-AC7B-C1B394E97935}" destId="{F461C51C-2E1F-4854-B10E-B96A1D994F1F}" srcOrd="0" destOrd="0" presId="urn:microsoft.com/office/officeart/2005/8/layout/chevron2"/>
    <dgm:cxn modelId="{29BD6A23-E00C-42A2-B6D1-FA8304D1ADA5}" type="presOf" srcId="{29C5AC78-97EC-4727-8D89-25B49F8DA08A}" destId="{7FEE3569-BE77-48C9-9178-874106722289}" srcOrd="0" destOrd="0" presId="urn:microsoft.com/office/officeart/2005/8/layout/chevron2"/>
    <dgm:cxn modelId="{7A405325-86F3-44F9-84EC-71DC3C43F4BA}" type="presOf" srcId="{2070A860-8F27-4B3E-A641-98C80A8E6311}" destId="{EEE439C6-E387-44BE-96CE-7AA2A72415ED}" srcOrd="0" destOrd="0" presId="urn:microsoft.com/office/officeart/2005/8/layout/chevron2"/>
    <dgm:cxn modelId="{114E4D26-B99C-4312-A70A-DF08DC37774D}" srcId="{F6769A92-BBC2-4937-AF4F-2DEDEA651D73}" destId="{C48FE85B-DDBD-4C48-8E66-EE30A0A70240}" srcOrd="1" destOrd="0" parTransId="{E9CD03D1-966B-4775-9332-7000D1242CE0}" sibTransId="{C19EA81C-A3EE-4305-815F-F058ADD51F1D}"/>
    <dgm:cxn modelId="{5DE4E427-3EC6-47F4-A2E2-5CDF959B54BD}" type="presOf" srcId="{55614972-7B77-4DC1-8060-AC68120F7CC2}" destId="{7FEE3569-BE77-48C9-9178-874106722289}" srcOrd="0" destOrd="2" presId="urn:microsoft.com/office/officeart/2005/8/layout/chevron2"/>
    <dgm:cxn modelId="{B045C63E-83E9-4D45-B788-A4E81524B408}" type="presOf" srcId="{6F86DBCA-D531-4DB1-B3F5-1DBE59A2EB6E}" destId="{C5892564-5B57-498E-8BC7-FE17C430CA47}" srcOrd="0" destOrd="1" presId="urn:microsoft.com/office/officeart/2005/8/layout/chevron2"/>
    <dgm:cxn modelId="{5FEFF667-D076-4D81-B3D5-FCF48D41267F}" type="presOf" srcId="{9B133282-A1F8-4038-A3B6-067F6A7DC70D}" destId="{EEE439C6-E387-44BE-96CE-7AA2A72415ED}" srcOrd="0" destOrd="2" presId="urn:microsoft.com/office/officeart/2005/8/layout/chevron2"/>
    <dgm:cxn modelId="{169A046A-92CA-4E2F-9272-AE089DAB29BC}" type="presOf" srcId="{801626D3-94A1-40BA-A745-F66EA1330259}" destId="{7FEE3569-BE77-48C9-9178-874106722289}" srcOrd="0" destOrd="1" presId="urn:microsoft.com/office/officeart/2005/8/layout/chevron2"/>
    <dgm:cxn modelId="{0F87D275-472C-43F1-ACE8-80E4174D098B}" type="presOf" srcId="{C48FE85B-DDBD-4C48-8E66-EE30A0A70240}" destId="{EEE439C6-E387-44BE-96CE-7AA2A72415ED}" srcOrd="0" destOrd="1" presId="urn:microsoft.com/office/officeart/2005/8/layout/chevron2"/>
    <dgm:cxn modelId="{09C7877B-2719-4C31-A81B-904D0BFC668E}" srcId="{F3495CFB-FDF2-4471-ABE6-92FBE0220B78}" destId="{E7D5AFBC-B3BA-4406-BD5A-5390AB87CFC4}" srcOrd="0" destOrd="0" parTransId="{01E631EC-ED28-42DF-B7C6-8B8A69F6FC2C}" sibTransId="{A782E5E2-D82C-48C9-B282-F10E5C377CA2}"/>
    <dgm:cxn modelId="{0ED63285-9FA8-4848-B0BA-63176C43C50D}" srcId="{F72958EC-33C0-4EE2-9136-E699D484B5B3}" destId="{29C5AC78-97EC-4727-8D89-25B49F8DA08A}" srcOrd="0" destOrd="0" parTransId="{CB53ED19-3EAD-4299-BA99-1351960487A0}" sibTransId="{E9A30522-F26B-4339-B57D-8F6E317FBC36}"/>
    <dgm:cxn modelId="{DC8A2D8B-8E3D-46B9-BCEC-356C80ED7402}" srcId="{469DB8CE-2371-4546-AC7B-C1B394E97935}" destId="{F72958EC-33C0-4EE2-9136-E699D484B5B3}" srcOrd="0" destOrd="0" parTransId="{E873FD0C-4106-4A11-9D74-0A113125CECC}" sibTransId="{B5F78865-9C4F-439D-9C34-1F62211948E8}"/>
    <dgm:cxn modelId="{A24FBC96-A690-4A72-B34C-D2B1CF35C623}" type="presOf" srcId="{F3495CFB-FDF2-4471-ABE6-92FBE0220B78}" destId="{9E5F9362-9B44-42C3-855F-C099728707B3}" srcOrd="0" destOrd="0" presId="urn:microsoft.com/office/officeart/2005/8/layout/chevron2"/>
    <dgm:cxn modelId="{6BA2389C-636A-41DB-A3E2-9CAEE14EE6DE}" srcId="{F3495CFB-FDF2-4471-ABE6-92FBE0220B78}" destId="{614E8AF4-E066-42E2-9126-84340E75A5DB}" srcOrd="2" destOrd="0" parTransId="{BD063C50-6116-441E-9848-9F89E0E8D7E9}" sibTransId="{4B7168D3-DF24-4BFA-B9E4-CD2E2A19602D}"/>
    <dgm:cxn modelId="{680666A5-FB45-4A4A-8CD7-1476142E6212}" srcId="{F72958EC-33C0-4EE2-9136-E699D484B5B3}" destId="{55614972-7B77-4DC1-8060-AC68120F7CC2}" srcOrd="2" destOrd="0" parTransId="{DEFC75B3-AC2E-47E7-92CC-DFE69698DF46}" sibTransId="{B52388C0-5B12-4C0B-B758-5D44005CDCD0}"/>
    <dgm:cxn modelId="{60D258AB-5CBC-4D49-86B2-6DF8473B8A84}" srcId="{F6769A92-BBC2-4937-AF4F-2DEDEA651D73}" destId="{2070A860-8F27-4B3E-A641-98C80A8E6311}" srcOrd="0" destOrd="0" parTransId="{C722B614-6AFB-4391-9EF8-E4BB05E6A983}" sibTransId="{0F22E934-94B8-4ABE-B76F-33C43C69B792}"/>
    <dgm:cxn modelId="{FF565CB3-F092-437F-8BFD-CC925D351F6F}" type="presOf" srcId="{F72958EC-33C0-4EE2-9136-E699D484B5B3}" destId="{F3ADC052-DA7D-4351-B5BA-0B3C4AC4D951}" srcOrd="0" destOrd="0" presId="urn:microsoft.com/office/officeart/2005/8/layout/chevron2"/>
    <dgm:cxn modelId="{F8AEFAB4-6388-40BF-8368-43CAFDB80421}" srcId="{F6769A92-BBC2-4937-AF4F-2DEDEA651D73}" destId="{9B133282-A1F8-4038-A3B6-067F6A7DC70D}" srcOrd="2" destOrd="0" parTransId="{4479613B-0C25-499A-BD0E-291C00ADDA97}" sibTransId="{A7332892-08CC-4A76-9373-14CDF1B5212F}"/>
    <dgm:cxn modelId="{B98E74BD-708D-4758-A0B2-709AD868D65F}" srcId="{F72958EC-33C0-4EE2-9136-E699D484B5B3}" destId="{801626D3-94A1-40BA-A745-F66EA1330259}" srcOrd="1" destOrd="0" parTransId="{C61C881F-3BA2-4F99-B927-6AC238661BDB}" sibTransId="{9CBBE0E1-4857-43E0-ADF1-15F5C3FB1DE2}"/>
    <dgm:cxn modelId="{F9BD64CA-092F-48CD-8C35-50398F68D7F5}" srcId="{469DB8CE-2371-4546-AC7B-C1B394E97935}" destId="{F3495CFB-FDF2-4471-ABE6-92FBE0220B78}" srcOrd="1" destOrd="0" parTransId="{5414B83B-3AD5-48A6-8FA3-87795974948C}" sibTransId="{D8B4CE0C-4A5A-4D58-BFC0-C50FB029FFC6}"/>
    <dgm:cxn modelId="{D1C7D1CB-1547-4D58-A916-CF7ED3A57B94}" type="presOf" srcId="{614E8AF4-E066-42E2-9126-84340E75A5DB}" destId="{C5892564-5B57-498E-8BC7-FE17C430CA47}" srcOrd="0" destOrd="2" presId="urn:microsoft.com/office/officeart/2005/8/layout/chevron2"/>
    <dgm:cxn modelId="{F61359CF-7B8A-4827-9DBF-EB808E355D67}" type="presOf" srcId="{E7D5AFBC-B3BA-4406-BD5A-5390AB87CFC4}" destId="{C5892564-5B57-498E-8BC7-FE17C430CA47}" srcOrd="0" destOrd="0" presId="urn:microsoft.com/office/officeart/2005/8/layout/chevron2"/>
    <dgm:cxn modelId="{DF17AFF3-4E8F-4340-BB06-AA4F79BB275B}" type="presOf" srcId="{F6769A92-BBC2-4937-AF4F-2DEDEA651D73}" destId="{B834452F-B4D4-4DF8-A0BF-DA2D37DD7768}" srcOrd="0" destOrd="0" presId="urn:microsoft.com/office/officeart/2005/8/layout/chevron2"/>
    <dgm:cxn modelId="{36259C98-85FD-4E6A-AA1B-4ED84C90A03B}" type="presParOf" srcId="{F461C51C-2E1F-4854-B10E-B96A1D994F1F}" destId="{78A3B9E1-825A-4FFA-B0D8-93ADEC1437AE}" srcOrd="0" destOrd="0" presId="urn:microsoft.com/office/officeart/2005/8/layout/chevron2"/>
    <dgm:cxn modelId="{415F3AD9-00E3-4F36-99A8-5F3094DA8C7F}" type="presParOf" srcId="{78A3B9E1-825A-4FFA-B0D8-93ADEC1437AE}" destId="{F3ADC052-DA7D-4351-B5BA-0B3C4AC4D951}" srcOrd="0" destOrd="0" presId="urn:microsoft.com/office/officeart/2005/8/layout/chevron2"/>
    <dgm:cxn modelId="{68F02437-6691-4F4F-9627-FF8905F973AA}" type="presParOf" srcId="{78A3B9E1-825A-4FFA-B0D8-93ADEC1437AE}" destId="{7FEE3569-BE77-48C9-9178-874106722289}" srcOrd="1" destOrd="0" presId="urn:microsoft.com/office/officeart/2005/8/layout/chevron2"/>
    <dgm:cxn modelId="{441E2CA4-FA92-4890-8064-EA89B91F21E9}" type="presParOf" srcId="{F461C51C-2E1F-4854-B10E-B96A1D994F1F}" destId="{259DC6FD-B657-47D4-B26B-5F38466578B8}" srcOrd="1" destOrd="0" presId="urn:microsoft.com/office/officeart/2005/8/layout/chevron2"/>
    <dgm:cxn modelId="{D4189F6A-2A92-45D5-9D1B-9F1FD6955ABB}" type="presParOf" srcId="{F461C51C-2E1F-4854-B10E-B96A1D994F1F}" destId="{B84C4630-281A-4FD8-AFC2-BFBFE4EA9CEC}" srcOrd="2" destOrd="0" presId="urn:microsoft.com/office/officeart/2005/8/layout/chevron2"/>
    <dgm:cxn modelId="{1534C55C-DC18-4C8B-B62C-C3A6F871E63B}" type="presParOf" srcId="{B84C4630-281A-4FD8-AFC2-BFBFE4EA9CEC}" destId="{9E5F9362-9B44-42C3-855F-C099728707B3}" srcOrd="0" destOrd="0" presId="urn:microsoft.com/office/officeart/2005/8/layout/chevron2"/>
    <dgm:cxn modelId="{1866EEA4-E4D4-4209-9674-31C83E59F1CB}" type="presParOf" srcId="{B84C4630-281A-4FD8-AFC2-BFBFE4EA9CEC}" destId="{C5892564-5B57-498E-8BC7-FE17C430CA47}" srcOrd="1" destOrd="0" presId="urn:microsoft.com/office/officeart/2005/8/layout/chevron2"/>
    <dgm:cxn modelId="{3B68AD92-D702-4FE8-93D7-02B79C1927E9}" type="presParOf" srcId="{F461C51C-2E1F-4854-B10E-B96A1D994F1F}" destId="{BBBA046C-AA81-4A89-A699-CEC65B0F1AA1}" srcOrd="3" destOrd="0" presId="urn:microsoft.com/office/officeart/2005/8/layout/chevron2"/>
    <dgm:cxn modelId="{54DDAB80-AF81-4F06-9E53-47D58369F3F1}" type="presParOf" srcId="{F461C51C-2E1F-4854-B10E-B96A1D994F1F}" destId="{59B320FB-F296-49DA-A78A-7D87EF3D91A2}" srcOrd="4" destOrd="0" presId="urn:microsoft.com/office/officeart/2005/8/layout/chevron2"/>
    <dgm:cxn modelId="{1967B1C0-A68B-4E77-A21B-9FDB4D41CEDC}" type="presParOf" srcId="{59B320FB-F296-49DA-A78A-7D87EF3D91A2}" destId="{B834452F-B4D4-4DF8-A0BF-DA2D37DD7768}" srcOrd="0" destOrd="0" presId="urn:microsoft.com/office/officeart/2005/8/layout/chevron2"/>
    <dgm:cxn modelId="{846F593C-EB35-461A-9FAF-9F64B797E29F}" type="presParOf" srcId="{59B320FB-F296-49DA-A78A-7D87EF3D91A2}" destId="{EEE439C6-E387-44BE-96CE-7AA2A72415E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FC8670-9404-42A5-9AD4-DA9597F99EF8}" type="doc">
      <dgm:prSet loTypeId="urn:microsoft.com/office/officeart/2005/8/layout/pyramid4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A42245CE-B93A-4F5F-AC17-5DCDEBF4FFD2}" type="pres">
      <dgm:prSet presAssocID="{1CFC8670-9404-42A5-9AD4-DA9597F99EF8}" presName="compositeShape" presStyleCnt="0">
        <dgm:presLayoutVars>
          <dgm:chMax val="9"/>
          <dgm:dir/>
          <dgm:resizeHandles val="exact"/>
        </dgm:presLayoutVars>
      </dgm:prSet>
      <dgm:spPr/>
    </dgm:pt>
  </dgm:ptLst>
  <dgm:cxnLst>
    <dgm:cxn modelId="{3CD4C4BC-F5E1-437C-91D4-02975BE1A230}" type="presOf" srcId="{1CFC8670-9404-42A5-9AD4-DA9597F99EF8}" destId="{A42245CE-B93A-4F5F-AC17-5DCDEBF4FFD2}" srcOrd="0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92A3A7-35E6-4EE7-A201-994DC9712B91}" type="doc">
      <dgm:prSet loTypeId="urn:microsoft.com/office/officeart/2005/8/layout/matrix1" loCatId="matrix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6EA282B6-D760-47E2-9979-34C3F8778294}">
      <dgm:prSet phldrT="[Text]"/>
      <dgm:spPr/>
      <dgm:t>
        <a:bodyPr/>
        <a:lstStyle/>
        <a:p>
          <a:pPr rtl="1"/>
          <a:r>
            <a:rPr lang="fa-IR" dirty="0"/>
            <a:t>گفتمان</a:t>
          </a:r>
          <a:r>
            <a:rPr lang="en-US" dirty="0"/>
            <a:t>(Discourse)</a:t>
          </a:r>
          <a:endParaRPr lang="fa-IR" dirty="0"/>
        </a:p>
      </dgm:t>
    </dgm:pt>
    <dgm:pt modelId="{7A3BC6F9-E545-4689-995B-C34E0A6AB543}" type="parTrans" cxnId="{DE6F7C9A-8858-472B-82DD-4B4F4B13E64D}">
      <dgm:prSet/>
      <dgm:spPr/>
      <dgm:t>
        <a:bodyPr/>
        <a:lstStyle/>
        <a:p>
          <a:pPr rtl="1"/>
          <a:endParaRPr lang="fa-IR"/>
        </a:p>
      </dgm:t>
    </dgm:pt>
    <dgm:pt modelId="{63821391-08B5-43FB-9363-BEA79D04BD8F}" type="sibTrans" cxnId="{DE6F7C9A-8858-472B-82DD-4B4F4B13E64D}">
      <dgm:prSet/>
      <dgm:spPr/>
      <dgm:t>
        <a:bodyPr/>
        <a:lstStyle/>
        <a:p>
          <a:pPr rtl="1"/>
          <a:endParaRPr lang="fa-IR"/>
        </a:p>
      </dgm:t>
    </dgm:pt>
    <dgm:pt modelId="{40C20892-C295-424A-8E36-19F70AF774A1}">
      <dgm:prSet phldrT="[Text]"/>
      <dgm:spPr/>
      <dgm:t>
        <a:bodyPr/>
        <a:lstStyle/>
        <a:p>
          <a:pPr rtl="1"/>
          <a:r>
            <a:rPr lang="fa-IR" dirty="0"/>
            <a:t>گفتگو</a:t>
          </a:r>
        </a:p>
      </dgm:t>
    </dgm:pt>
    <dgm:pt modelId="{8CE143EC-1AA0-4E31-8D86-B3AC4408D34F}" type="parTrans" cxnId="{52160D63-5797-4436-8335-8EDBF9DDAD41}">
      <dgm:prSet/>
      <dgm:spPr/>
      <dgm:t>
        <a:bodyPr/>
        <a:lstStyle/>
        <a:p>
          <a:pPr rtl="1"/>
          <a:endParaRPr lang="fa-IR"/>
        </a:p>
      </dgm:t>
    </dgm:pt>
    <dgm:pt modelId="{6621C000-7C08-4FF1-9227-C5215A95ADD0}" type="sibTrans" cxnId="{52160D63-5797-4436-8335-8EDBF9DDAD41}">
      <dgm:prSet/>
      <dgm:spPr/>
      <dgm:t>
        <a:bodyPr/>
        <a:lstStyle/>
        <a:p>
          <a:pPr rtl="1"/>
          <a:endParaRPr lang="fa-IR"/>
        </a:p>
      </dgm:t>
    </dgm:pt>
    <dgm:pt modelId="{D1821DD8-E035-46D6-B680-CB93118D9CA9}">
      <dgm:prSet phldrT="[Text]"/>
      <dgm:spPr/>
      <dgm:t>
        <a:bodyPr/>
        <a:lstStyle/>
        <a:p>
          <a:pPr rtl="1"/>
          <a:r>
            <a:rPr lang="fa-IR" dirty="0"/>
            <a:t>سخن</a:t>
          </a:r>
        </a:p>
      </dgm:t>
    </dgm:pt>
    <dgm:pt modelId="{2D1AB056-120F-44B6-8CD6-09A80A68099E}" type="parTrans" cxnId="{C13DE6CA-3A6A-4FF2-94F8-050F4740C046}">
      <dgm:prSet/>
      <dgm:spPr/>
      <dgm:t>
        <a:bodyPr/>
        <a:lstStyle/>
        <a:p>
          <a:pPr rtl="1"/>
          <a:endParaRPr lang="fa-IR"/>
        </a:p>
      </dgm:t>
    </dgm:pt>
    <dgm:pt modelId="{5E5B555F-D3DD-4983-8F60-9648EB158CF9}" type="sibTrans" cxnId="{C13DE6CA-3A6A-4FF2-94F8-050F4740C046}">
      <dgm:prSet/>
      <dgm:spPr/>
      <dgm:t>
        <a:bodyPr/>
        <a:lstStyle/>
        <a:p>
          <a:pPr rtl="1"/>
          <a:endParaRPr lang="fa-IR"/>
        </a:p>
      </dgm:t>
    </dgm:pt>
    <dgm:pt modelId="{8726EF59-BE64-456C-8F83-7FC3A5194FDE}">
      <dgm:prSet phldrT="[Text]"/>
      <dgm:spPr/>
      <dgm:t>
        <a:bodyPr/>
        <a:lstStyle/>
        <a:p>
          <a:pPr rtl="1"/>
          <a:r>
            <a:rPr lang="fa-IR" dirty="0"/>
            <a:t>واحد متنی </a:t>
          </a:r>
        </a:p>
      </dgm:t>
    </dgm:pt>
    <dgm:pt modelId="{0D5B9056-C634-46B4-B41E-F6C83F8FAAFB}" type="parTrans" cxnId="{02A0A3FC-7F3A-483D-924F-62262785A2B4}">
      <dgm:prSet/>
      <dgm:spPr/>
      <dgm:t>
        <a:bodyPr/>
        <a:lstStyle/>
        <a:p>
          <a:pPr rtl="1"/>
          <a:endParaRPr lang="fa-IR"/>
        </a:p>
      </dgm:t>
    </dgm:pt>
    <dgm:pt modelId="{EC353F9C-4830-4929-8AFD-324D80ED1456}" type="sibTrans" cxnId="{02A0A3FC-7F3A-483D-924F-62262785A2B4}">
      <dgm:prSet/>
      <dgm:spPr/>
      <dgm:t>
        <a:bodyPr/>
        <a:lstStyle/>
        <a:p>
          <a:pPr rtl="1"/>
          <a:endParaRPr lang="fa-IR"/>
        </a:p>
      </dgm:t>
    </dgm:pt>
    <dgm:pt modelId="{23ECA8D3-79E3-46EE-B3CA-87FA6423477B}">
      <dgm:prSet phldrT="[Text]"/>
      <dgm:spPr/>
      <dgm:t>
        <a:bodyPr/>
        <a:lstStyle/>
        <a:p>
          <a:pPr rtl="1"/>
          <a:r>
            <a:rPr lang="fa-IR" dirty="0"/>
            <a:t>بیان سامان مند افکار</a:t>
          </a:r>
        </a:p>
      </dgm:t>
    </dgm:pt>
    <dgm:pt modelId="{10223EE5-4D61-4659-8EA5-CE3E4B941433}" type="parTrans" cxnId="{D34A8B5C-15AF-4E35-8F4C-001B746CAA9F}">
      <dgm:prSet/>
      <dgm:spPr/>
      <dgm:t>
        <a:bodyPr/>
        <a:lstStyle/>
        <a:p>
          <a:pPr rtl="1"/>
          <a:endParaRPr lang="fa-IR"/>
        </a:p>
      </dgm:t>
    </dgm:pt>
    <dgm:pt modelId="{A47B6C02-CA76-422E-B2E5-13238FF1297E}" type="sibTrans" cxnId="{D34A8B5C-15AF-4E35-8F4C-001B746CAA9F}">
      <dgm:prSet/>
      <dgm:spPr/>
      <dgm:t>
        <a:bodyPr/>
        <a:lstStyle/>
        <a:p>
          <a:pPr rtl="1"/>
          <a:endParaRPr lang="fa-IR"/>
        </a:p>
      </dgm:t>
    </dgm:pt>
    <dgm:pt modelId="{B36CD37F-E024-47C3-A836-6E935E7E793B}" type="pres">
      <dgm:prSet presAssocID="{9992A3A7-35E6-4EE7-A201-994DC9712B91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5DCC4A0-755F-40D3-84E7-2AD41DB01815}" type="pres">
      <dgm:prSet presAssocID="{9992A3A7-35E6-4EE7-A201-994DC9712B91}" presName="matrix" presStyleCnt="0"/>
      <dgm:spPr/>
    </dgm:pt>
    <dgm:pt modelId="{F4624D75-7E3F-44BA-A702-21559F85AA51}" type="pres">
      <dgm:prSet presAssocID="{9992A3A7-35E6-4EE7-A201-994DC9712B91}" presName="tile1" presStyleLbl="node1" presStyleIdx="0" presStyleCnt="4" custLinFactNeighborX="776" custLinFactNeighborY="-2767"/>
      <dgm:spPr/>
    </dgm:pt>
    <dgm:pt modelId="{2A88F139-9D5E-4E66-B4F3-5377E49A03A1}" type="pres">
      <dgm:prSet presAssocID="{9992A3A7-35E6-4EE7-A201-994DC9712B9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487A6219-8679-4082-98F4-9FD58A65B43A}" type="pres">
      <dgm:prSet presAssocID="{9992A3A7-35E6-4EE7-A201-994DC9712B91}" presName="tile2" presStyleLbl="node1" presStyleIdx="1" presStyleCnt="4" custScaleX="101553" custLinFactNeighborX="388" custLinFactNeighborY="-3544"/>
      <dgm:spPr/>
    </dgm:pt>
    <dgm:pt modelId="{B969DFA5-C54C-4677-A1E9-6CEF27C5A1F5}" type="pres">
      <dgm:prSet presAssocID="{9992A3A7-35E6-4EE7-A201-994DC9712B9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986F1CD8-DB6D-4CC4-8E27-ADC681B91A88}" type="pres">
      <dgm:prSet presAssocID="{9992A3A7-35E6-4EE7-A201-994DC9712B91}" presName="tile3" presStyleLbl="node1" presStyleIdx="2" presStyleCnt="4"/>
      <dgm:spPr/>
    </dgm:pt>
    <dgm:pt modelId="{A07FE05C-7D20-438D-ACA6-DA292784B34B}" type="pres">
      <dgm:prSet presAssocID="{9992A3A7-35E6-4EE7-A201-994DC9712B9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4DF9E5C3-E00D-4D59-AD05-AFF912FF9424}" type="pres">
      <dgm:prSet presAssocID="{9992A3A7-35E6-4EE7-A201-994DC9712B91}" presName="tile4" presStyleLbl="node1" presStyleIdx="3" presStyleCnt="4"/>
      <dgm:spPr/>
    </dgm:pt>
    <dgm:pt modelId="{89970354-3C00-48D3-831E-2E2D84490E3B}" type="pres">
      <dgm:prSet presAssocID="{9992A3A7-35E6-4EE7-A201-994DC9712B9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4A8F4687-F648-4A6F-8F85-DE590A356D26}" type="pres">
      <dgm:prSet presAssocID="{9992A3A7-35E6-4EE7-A201-994DC9712B91}" presName="centerTile" presStyleLbl="fgShp" presStyleIdx="0" presStyleCnt="1" custScaleX="128371" custScaleY="170874" custLinFactNeighborX="1457" custLinFactNeighborY="5923">
        <dgm:presLayoutVars>
          <dgm:chMax val="0"/>
          <dgm:chPref val="0"/>
        </dgm:presLayoutVars>
      </dgm:prSet>
      <dgm:spPr/>
    </dgm:pt>
  </dgm:ptLst>
  <dgm:cxnLst>
    <dgm:cxn modelId="{24682B1C-D134-46CB-853A-A8A4BE91481E}" type="presOf" srcId="{9992A3A7-35E6-4EE7-A201-994DC9712B91}" destId="{B36CD37F-E024-47C3-A836-6E935E7E793B}" srcOrd="0" destOrd="0" presId="urn:microsoft.com/office/officeart/2005/8/layout/matrix1"/>
    <dgm:cxn modelId="{38199822-42E2-4D03-B4FF-686544C58195}" type="presOf" srcId="{23ECA8D3-79E3-46EE-B3CA-87FA6423477B}" destId="{4DF9E5C3-E00D-4D59-AD05-AFF912FF9424}" srcOrd="0" destOrd="0" presId="urn:microsoft.com/office/officeart/2005/8/layout/matrix1"/>
    <dgm:cxn modelId="{B2FC163B-192F-4D24-9EC2-76A01D9E7D39}" type="presOf" srcId="{6EA282B6-D760-47E2-9979-34C3F8778294}" destId="{4A8F4687-F648-4A6F-8F85-DE590A356D26}" srcOrd="0" destOrd="0" presId="urn:microsoft.com/office/officeart/2005/8/layout/matrix1"/>
    <dgm:cxn modelId="{2E90AE40-3564-43B5-B3EF-2092EAE231C6}" type="presOf" srcId="{40C20892-C295-424A-8E36-19F70AF774A1}" destId="{F4624D75-7E3F-44BA-A702-21559F85AA51}" srcOrd="0" destOrd="0" presId="urn:microsoft.com/office/officeart/2005/8/layout/matrix1"/>
    <dgm:cxn modelId="{D34A8B5C-15AF-4E35-8F4C-001B746CAA9F}" srcId="{6EA282B6-D760-47E2-9979-34C3F8778294}" destId="{23ECA8D3-79E3-46EE-B3CA-87FA6423477B}" srcOrd="3" destOrd="0" parTransId="{10223EE5-4D61-4659-8EA5-CE3E4B941433}" sibTransId="{A47B6C02-CA76-422E-B2E5-13238FF1297E}"/>
    <dgm:cxn modelId="{52160D63-5797-4436-8335-8EDBF9DDAD41}" srcId="{6EA282B6-D760-47E2-9979-34C3F8778294}" destId="{40C20892-C295-424A-8E36-19F70AF774A1}" srcOrd="0" destOrd="0" parTransId="{8CE143EC-1AA0-4E31-8D86-B3AC4408D34F}" sibTransId="{6621C000-7C08-4FF1-9227-C5215A95ADD0}"/>
    <dgm:cxn modelId="{82237465-9B92-4DC0-A92E-655877D4BB14}" type="presOf" srcId="{8726EF59-BE64-456C-8F83-7FC3A5194FDE}" destId="{A07FE05C-7D20-438D-ACA6-DA292784B34B}" srcOrd="1" destOrd="0" presId="urn:microsoft.com/office/officeart/2005/8/layout/matrix1"/>
    <dgm:cxn modelId="{3CB9148A-07AE-4475-90A0-18315F41C8B6}" type="presOf" srcId="{D1821DD8-E035-46D6-B680-CB93118D9CA9}" destId="{487A6219-8679-4082-98F4-9FD58A65B43A}" srcOrd="0" destOrd="0" presId="urn:microsoft.com/office/officeart/2005/8/layout/matrix1"/>
    <dgm:cxn modelId="{1537BC93-C981-4661-A53D-92250DC184BD}" type="presOf" srcId="{23ECA8D3-79E3-46EE-B3CA-87FA6423477B}" destId="{89970354-3C00-48D3-831E-2E2D84490E3B}" srcOrd="1" destOrd="0" presId="urn:microsoft.com/office/officeart/2005/8/layout/matrix1"/>
    <dgm:cxn modelId="{8A4DA595-0A70-4B53-8240-C2CB48AEB55C}" type="presOf" srcId="{40C20892-C295-424A-8E36-19F70AF774A1}" destId="{2A88F139-9D5E-4E66-B4F3-5377E49A03A1}" srcOrd="1" destOrd="0" presId="urn:microsoft.com/office/officeart/2005/8/layout/matrix1"/>
    <dgm:cxn modelId="{DE6F7C9A-8858-472B-82DD-4B4F4B13E64D}" srcId="{9992A3A7-35E6-4EE7-A201-994DC9712B91}" destId="{6EA282B6-D760-47E2-9979-34C3F8778294}" srcOrd="0" destOrd="0" parTransId="{7A3BC6F9-E545-4689-995B-C34E0A6AB543}" sibTransId="{63821391-08B5-43FB-9363-BEA79D04BD8F}"/>
    <dgm:cxn modelId="{174E13B8-A64C-4424-A168-DEE34AF6E1C9}" type="presOf" srcId="{8726EF59-BE64-456C-8F83-7FC3A5194FDE}" destId="{986F1CD8-DB6D-4CC4-8E27-ADC681B91A88}" srcOrd="0" destOrd="0" presId="urn:microsoft.com/office/officeart/2005/8/layout/matrix1"/>
    <dgm:cxn modelId="{C13DE6CA-3A6A-4FF2-94F8-050F4740C046}" srcId="{6EA282B6-D760-47E2-9979-34C3F8778294}" destId="{D1821DD8-E035-46D6-B680-CB93118D9CA9}" srcOrd="1" destOrd="0" parTransId="{2D1AB056-120F-44B6-8CD6-09A80A68099E}" sibTransId="{5E5B555F-D3DD-4983-8F60-9648EB158CF9}"/>
    <dgm:cxn modelId="{3D8E1CE8-C102-4FAE-9EC6-C378A3EA7EF5}" type="presOf" srcId="{D1821DD8-E035-46D6-B680-CB93118D9CA9}" destId="{B969DFA5-C54C-4677-A1E9-6CEF27C5A1F5}" srcOrd="1" destOrd="0" presId="urn:microsoft.com/office/officeart/2005/8/layout/matrix1"/>
    <dgm:cxn modelId="{02A0A3FC-7F3A-483D-924F-62262785A2B4}" srcId="{6EA282B6-D760-47E2-9979-34C3F8778294}" destId="{8726EF59-BE64-456C-8F83-7FC3A5194FDE}" srcOrd="2" destOrd="0" parTransId="{0D5B9056-C634-46B4-B41E-F6C83F8FAAFB}" sibTransId="{EC353F9C-4830-4929-8AFD-324D80ED1456}"/>
    <dgm:cxn modelId="{574AB398-B726-43F4-94E6-E01C7E72E404}" type="presParOf" srcId="{B36CD37F-E024-47C3-A836-6E935E7E793B}" destId="{D5DCC4A0-755F-40D3-84E7-2AD41DB01815}" srcOrd="0" destOrd="0" presId="urn:microsoft.com/office/officeart/2005/8/layout/matrix1"/>
    <dgm:cxn modelId="{15047FE5-8DAD-47BE-A543-2FB0C08B702E}" type="presParOf" srcId="{D5DCC4A0-755F-40D3-84E7-2AD41DB01815}" destId="{F4624D75-7E3F-44BA-A702-21559F85AA51}" srcOrd="0" destOrd="0" presId="urn:microsoft.com/office/officeart/2005/8/layout/matrix1"/>
    <dgm:cxn modelId="{DDE69853-8FC9-4073-B415-EFF2C22056FA}" type="presParOf" srcId="{D5DCC4A0-755F-40D3-84E7-2AD41DB01815}" destId="{2A88F139-9D5E-4E66-B4F3-5377E49A03A1}" srcOrd="1" destOrd="0" presId="urn:microsoft.com/office/officeart/2005/8/layout/matrix1"/>
    <dgm:cxn modelId="{B0013068-A37C-44EC-B658-341749C2FE89}" type="presParOf" srcId="{D5DCC4A0-755F-40D3-84E7-2AD41DB01815}" destId="{487A6219-8679-4082-98F4-9FD58A65B43A}" srcOrd="2" destOrd="0" presId="urn:microsoft.com/office/officeart/2005/8/layout/matrix1"/>
    <dgm:cxn modelId="{E0E473D7-9A56-47A8-987C-891B0E17E597}" type="presParOf" srcId="{D5DCC4A0-755F-40D3-84E7-2AD41DB01815}" destId="{B969DFA5-C54C-4677-A1E9-6CEF27C5A1F5}" srcOrd="3" destOrd="0" presId="urn:microsoft.com/office/officeart/2005/8/layout/matrix1"/>
    <dgm:cxn modelId="{CCF5A2A7-504F-4DDD-AAED-EC493CF13B01}" type="presParOf" srcId="{D5DCC4A0-755F-40D3-84E7-2AD41DB01815}" destId="{986F1CD8-DB6D-4CC4-8E27-ADC681B91A88}" srcOrd="4" destOrd="0" presId="urn:microsoft.com/office/officeart/2005/8/layout/matrix1"/>
    <dgm:cxn modelId="{C4F0E05B-2890-4D42-914E-31B81C5CB262}" type="presParOf" srcId="{D5DCC4A0-755F-40D3-84E7-2AD41DB01815}" destId="{A07FE05C-7D20-438D-ACA6-DA292784B34B}" srcOrd="5" destOrd="0" presId="urn:microsoft.com/office/officeart/2005/8/layout/matrix1"/>
    <dgm:cxn modelId="{9EAD8626-330E-45FA-9D41-A066D630BAEE}" type="presParOf" srcId="{D5DCC4A0-755F-40D3-84E7-2AD41DB01815}" destId="{4DF9E5C3-E00D-4D59-AD05-AFF912FF9424}" srcOrd="6" destOrd="0" presId="urn:microsoft.com/office/officeart/2005/8/layout/matrix1"/>
    <dgm:cxn modelId="{5E1A2DA1-57FB-4410-8DA3-9BBB30CBB9A2}" type="presParOf" srcId="{D5DCC4A0-755F-40D3-84E7-2AD41DB01815}" destId="{89970354-3C00-48D3-831E-2E2D84490E3B}" srcOrd="7" destOrd="0" presId="urn:microsoft.com/office/officeart/2005/8/layout/matrix1"/>
    <dgm:cxn modelId="{42BA7EF8-130C-4691-A235-B61F264E21DF}" type="presParOf" srcId="{B36CD37F-E024-47C3-A836-6E935E7E793B}" destId="{4A8F4687-F648-4A6F-8F85-DE590A356D26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295005E-6A3C-4E39-A387-274F0915F95A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30CFADBC-F744-4E84-8993-DA6576FEF65A}">
      <dgm:prSet phldrT="[Text]"/>
      <dgm:spPr/>
      <dgm:t>
        <a:bodyPr/>
        <a:lstStyle/>
        <a:p>
          <a:pPr rtl="1"/>
          <a:r>
            <a:rPr lang="fa-IR" dirty="0"/>
            <a:t>ساختار گرا</a:t>
          </a:r>
        </a:p>
      </dgm:t>
    </dgm:pt>
    <dgm:pt modelId="{3E4AFFAD-7980-4829-9BC3-FB0D3DB68F32}" type="parTrans" cxnId="{8FE85B21-E1A0-4F92-AE96-C60B712AABEA}">
      <dgm:prSet/>
      <dgm:spPr/>
      <dgm:t>
        <a:bodyPr/>
        <a:lstStyle/>
        <a:p>
          <a:pPr rtl="1"/>
          <a:endParaRPr lang="fa-IR"/>
        </a:p>
      </dgm:t>
    </dgm:pt>
    <dgm:pt modelId="{346C7FCD-EB7B-4CEB-A78C-767151E32297}" type="sibTrans" cxnId="{8FE85B21-E1A0-4F92-AE96-C60B712AABEA}">
      <dgm:prSet/>
      <dgm:spPr/>
      <dgm:t>
        <a:bodyPr/>
        <a:lstStyle/>
        <a:p>
          <a:pPr rtl="1"/>
          <a:endParaRPr lang="fa-IR"/>
        </a:p>
      </dgm:t>
    </dgm:pt>
    <dgm:pt modelId="{22112E8F-8493-4695-96BD-F7C8B31C399D}">
      <dgm:prSet phldrT="[Text]"/>
      <dgm:spPr/>
      <dgm:t>
        <a:bodyPr/>
        <a:lstStyle/>
        <a:p>
          <a:pPr rtl="1"/>
          <a:r>
            <a:rPr lang="fa-IR" dirty="0"/>
            <a:t>نقش گرا</a:t>
          </a:r>
        </a:p>
      </dgm:t>
    </dgm:pt>
    <dgm:pt modelId="{5471E821-31D1-4E63-A788-FA60277B0B16}" type="parTrans" cxnId="{77FAE458-7AD0-4B22-8AEE-1920C0D33B00}">
      <dgm:prSet/>
      <dgm:spPr/>
      <dgm:t>
        <a:bodyPr/>
        <a:lstStyle/>
        <a:p>
          <a:pPr rtl="1"/>
          <a:endParaRPr lang="fa-IR"/>
        </a:p>
      </dgm:t>
    </dgm:pt>
    <dgm:pt modelId="{A4F9727D-8A77-4C61-B618-B10C25218B7A}" type="sibTrans" cxnId="{77FAE458-7AD0-4B22-8AEE-1920C0D33B00}">
      <dgm:prSet/>
      <dgm:spPr/>
      <dgm:t>
        <a:bodyPr/>
        <a:lstStyle/>
        <a:p>
          <a:pPr rtl="1"/>
          <a:endParaRPr lang="fa-IR"/>
        </a:p>
      </dgm:t>
    </dgm:pt>
    <dgm:pt modelId="{20AD5D81-9DD5-4DF9-B01B-3993ED2C427B}">
      <dgm:prSet phldrT="[Text]"/>
      <dgm:spPr/>
      <dgm:t>
        <a:bodyPr/>
        <a:lstStyle/>
        <a:p>
          <a:pPr rtl="1"/>
          <a:r>
            <a:rPr lang="fa-IR" dirty="0"/>
            <a:t>انتقادی</a:t>
          </a:r>
        </a:p>
      </dgm:t>
    </dgm:pt>
    <dgm:pt modelId="{F9085AB7-D6CE-4F65-949A-BB7530210E14}" type="parTrans" cxnId="{3A91669E-A96B-4A91-B6BA-6ED9D874B1C7}">
      <dgm:prSet/>
      <dgm:spPr/>
      <dgm:t>
        <a:bodyPr/>
        <a:lstStyle/>
        <a:p>
          <a:pPr rtl="1"/>
          <a:endParaRPr lang="fa-IR"/>
        </a:p>
      </dgm:t>
    </dgm:pt>
    <dgm:pt modelId="{D0B26FF0-1F62-4E16-AB59-E20A7B39E05B}" type="sibTrans" cxnId="{3A91669E-A96B-4A91-B6BA-6ED9D874B1C7}">
      <dgm:prSet/>
      <dgm:spPr/>
      <dgm:t>
        <a:bodyPr/>
        <a:lstStyle/>
        <a:p>
          <a:pPr rtl="1"/>
          <a:endParaRPr lang="fa-IR"/>
        </a:p>
      </dgm:t>
    </dgm:pt>
    <dgm:pt modelId="{D641EBF5-D571-4900-A4A7-922077BA753F}" type="pres">
      <dgm:prSet presAssocID="{3295005E-6A3C-4E39-A387-274F0915F95A}" presName="outerComposite" presStyleCnt="0">
        <dgm:presLayoutVars>
          <dgm:chMax val="5"/>
          <dgm:dir/>
          <dgm:resizeHandles val="exact"/>
        </dgm:presLayoutVars>
      </dgm:prSet>
      <dgm:spPr/>
    </dgm:pt>
    <dgm:pt modelId="{FC2EBC0B-A8BD-47DA-A355-49E0E5C70C5B}" type="pres">
      <dgm:prSet presAssocID="{3295005E-6A3C-4E39-A387-274F0915F95A}" presName="dummyMaxCanvas" presStyleCnt="0">
        <dgm:presLayoutVars/>
      </dgm:prSet>
      <dgm:spPr/>
    </dgm:pt>
    <dgm:pt modelId="{C4C3952C-17A6-49AC-9E08-82E7FE7B74BA}" type="pres">
      <dgm:prSet presAssocID="{3295005E-6A3C-4E39-A387-274F0915F95A}" presName="ThreeNodes_1" presStyleLbl="node1" presStyleIdx="0" presStyleCnt="3">
        <dgm:presLayoutVars>
          <dgm:bulletEnabled val="1"/>
        </dgm:presLayoutVars>
      </dgm:prSet>
      <dgm:spPr/>
    </dgm:pt>
    <dgm:pt modelId="{4AF83FD5-4B43-42AF-A4D0-4534C12DEA13}" type="pres">
      <dgm:prSet presAssocID="{3295005E-6A3C-4E39-A387-274F0915F95A}" presName="ThreeNodes_2" presStyleLbl="node1" presStyleIdx="1" presStyleCnt="3">
        <dgm:presLayoutVars>
          <dgm:bulletEnabled val="1"/>
        </dgm:presLayoutVars>
      </dgm:prSet>
      <dgm:spPr/>
    </dgm:pt>
    <dgm:pt modelId="{7313EBA0-7E05-4394-ADCE-2EC73FE615DB}" type="pres">
      <dgm:prSet presAssocID="{3295005E-6A3C-4E39-A387-274F0915F95A}" presName="ThreeNodes_3" presStyleLbl="node1" presStyleIdx="2" presStyleCnt="3">
        <dgm:presLayoutVars>
          <dgm:bulletEnabled val="1"/>
        </dgm:presLayoutVars>
      </dgm:prSet>
      <dgm:spPr/>
    </dgm:pt>
    <dgm:pt modelId="{5D9047A1-A241-4399-870E-204BFEBA279D}" type="pres">
      <dgm:prSet presAssocID="{3295005E-6A3C-4E39-A387-274F0915F95A}" presName="ThreeConn_1-2" presStyleLbl="fgAccFollowNode1" presStyleIdx="0" presStyleCnt="2">
        <dgm:presLayoutVars>
          <dgm:bulletEnabled val="1"/>
        </dgm:presLayoutVars>
      </dgm:prSet>
      <dgm:spPr/>
    </dgm:pt>
    <dgm:pt modelId="{7FDDC0EC-7B76-4A69-A9E2-4E510DCEC9A8}" type="pres">
      <dgm:prSet presAssocID="{3295005E-6A3C-4E39-A387-274F0915F95A}" presName="ThreeConn_2-3" presStyleLbl="fgAccFollowNode1" presStyleIdx="1" presStyleCnt="2">
        <dgm:presLayoutVars>
          <dgm:bulletEnabled val="1"/>
        </dgm:presLayoutVars>
      </dgm:prSet>
      <dgm:spPr/>
    </dgm:pt>
    <dgm:pt modelId="{4B98F92A-5CD9-4A32-9AB6-4A78725A5C4A}" type="pres">
      <dgm:prSet presAssocID="{3295005E-6A3C-4E39-A387-274F0915F95A}" presName="ThreeNodes_1_text" presStyleLbl="node1" presStyleIdx="2" presStyleCnt="3">
        <dgm:presLayoutVars>
          <dgm:bulletEnabled val="1"/>
        </dgm:presLayoutVars>
      </dgm:prSet>
      <dgm:spPr/>
    </dgm:pt>
    <dgm:pt modelId="{3FB4C38D-41FE-4F2A-B6C9-CEA59CE5FC32}" type="pres">
      <dgm:prSet presAssocID="{3295005E-6A3C-4E39-A387-274F0915F95A}" presName="ThreeNodes_2_text" presStyleLbl="node1" presStyleIdx="2" presStyleCnt="3">
        <dgm:presLayoutVars>
          <dgm:bulletEnabled val="1"/>
        </dgm:presLayoutVars>
      </dgm:prSet>
      <dgm:spPr/>
    </dgm:pt>
    <dgm:pt modelId="{3E34C5C4-EF37-4724-9387-EECC4C135097}" type="pres">
      <dgm:prSet presAssocID="{3295005E-6A3C-4E39-A387-274F0915F95A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8FE85B21-E1A0-4F92-AE96-C60B712AABEA}" srcId="{3295005E-6A3C-4E39-A387-274F0915F95A}" destId="{30CFADBC-F744-4E84-8993-DA6576FEF65A}" srcOrd="0" destOrd="0" parTransId="{3E4AFFAD-7980-4829-9BC3-FB0D3DB68F32}" sibTransId="{346C7FCD-EB7B-4CEB-A78C-767151E32297}"/>
    <dgm:cxn modelId="{82635432-99A0-425F-A717-C5E573D898DB}" type="presOf" srcId="{346C7FCD-EB7B-4CEB-A78C-767151E32297}" destId="{5D9047A1-A241-4399-870E-204BFEBA279D}" srcOrd="0" destOrd="0" presId="urn:microsoft.com/office/officeart/2005/8/layout/vProcess5"/>
    <dgm:cxn modelId="{A5522E36-26CE-4E00-ABD5-BE6F5D69B0DC}" type="presOf" srcId="{20AD5D81-9DD5-4DF9-B01B-3993ED2C427B}" destId="{7313EBA0-7E05-4394-ADCE-2EC73FE615DB}" srcOrd="0" destOrd="0" presId="urn:microsoft.com/office/officeart/2005/8/layout/vProcess5"/>
    <dgm:cxn modelId="{5CC0DB38-0EA6-4B87-9166-772BFB7CE4D3}" type="presOf" srcId="{22112E8F-8493-4695-96BD-F7C8B31C399D}" destId="{3FB4C38D-41FE-4F2A-B6C9-CEA59CE5FC32}" srcOrd="1" destOrd="0" presId="urn:microsoft.com/office/officeart/2005/8/layout/vProcess5"/>
    <dgm:cxn modelId="{F3A6F566-828F-496E-8A9A-39FD6FD5592A}" type="presOf" srcId="{22112E8F-8493-4695-96BD-F7C8B31C399D}" destId="{4AF83FD5-4B43-42AF-A4D0-4534C12DEA13}" srcOrd="0" destOrd="0" presId="urn:microsoft.com/office/officeart/2005/8/layout/vProcess5"/>
    <dgm:cxn modelId="{44F14B47-56CE-4385-9791-F0B93B83DABE}" type="presOf" srcId="{30CFADBC-F744-4E84-8993-DA6576FEF65A}" destId="{4B98F92A-5CD9-4A32-9AB6-4A78725A5C4A}" srcOrd="1" destOrd="0" presId="urn:microsoft.com/office/officeart/2005/8/layout/vProcess5"/>
    <dgm:cxn modelId="{3A234D47-6D4E-4F25-8CFF-BFCEE4944497}" type="presOf" srcId="{A4F9727D-8A77-4C61-B618-B10C25218B7A}" destId="{7FDDC0EC-7B76-4A69-A9E2-4E510DCEC9A8}" srcOrd="0" destOrd="0" presId="urn:microsoft.com/office/officeart/2005/8/layout/vProcess5"/>
    <dgm:cxn modelId="{77FAE458-7AD0-4B22-8AEE-1920C0D33B00}" srcId="{3295005E-6A3C-4E39-A387-274F0915F95A}" destId="{22112E8F-8493-4695-96BD-F7C8B31C399D}" srcOrd="1" destOrd="0" parTransId="{5471E821-31D1-4E63-A788-FA60277B0B16}" sibTransId="{A4F9727D-8A77-4C61-B618-B10C25218B7A}"/>
    <dgm:cxn modelId="{E6AE2C59-D40B-42D7-BB7C-5066FA912AC9}" type="presOf" srcId="{3295005E-6A3C-4E39-A387-274F0915F95A}" destId="{D641EBF5-D571-4900-A4A7-922077BA753F}" srcOrd="0" destOrd="0" presId="urn:microsoft.com/office/officeart/2005/8/layout/vProcess5"/>
    <dgm:cxn modelId="{3A91669E-A96B-4A91-B6BA-6ED9D874B1C7}" srcId="{3295005E-6A3C-4E39-A387-274F0915F95A}" destId="{20AD5D81-9DD5-4DF9-B01B-3993ED2C427B}" srcOrd="2" destOrd="0" parTransId="{F9085AB7-D6CE-4F65-949A-BB7530210E14}" sibTransId="{D0B26FF0-1F62-4E16-AB59-E20A7B39E05B}"/>
    <dgm:cxn modelId="{C36E2CD7-B4CE-4C0F-BBE3-5E2BC86DE27E}" type="presOf" srcId="{30CFADBC-F744-4E84-8993-DA6576FEF65A}" destId="{C4C3952C-17A6-49AC-9E08-82E7FE7B74BA}" srcOrd="0" destOrd="0" presId="urn:microsoft.com/office/officeart/2005/8/layout/vProcess5"/>
    <dgm:cxn modelId="{DFB96EF8-82EE-4216-9002-00A080984F3C}" type="presOf" srcId="{20AD5D81-9DD5-4DF9-B01B-3993ED2C427B}" destId="{3E34C5C4-EF37-4724-9387-EECC4C135097}" srcOrd="1" destOrd="0" presId="urn:microsoft.com/office/officeart/2005/8/layout/vProcess5"/>
    <dgm:cxn modelId="{DBF30DCB-CF34-4609-8B3E-EA8B960D6ED6}" type="presParOf" srcId="{D641EBF5-D571-4900-A4A7-922077BA753F}" destId="{FC2EBC0B-A8BD-47DA-A355-49E0E5C70C5B}" srcOrd="0" destOrd="0" presId="urn:microsoft.com/office/officeart/2005/8/layout/vProcess5"/>
    <dgm:cxn modelId="{17F2B715-2BA4-421C-B328-4055E030F763}" type="presParOf" srcId="{D641EBF5-D571-4900-A4A7-922077BA753F}" destId="{C4C3952C-17A6-49AC-9E08-82E7FE7B74BA}" srcOrd="1" destOrd="0" presId="urn:microsoft.com/office/officeart/2005/8/layout/vProcess5"/>
    <dgm:cxn modelId="{448FB2FE-842F-495D-A918-13DC229C0FC1}" type="presParOf" srcId="{D641EBF5-D571-4900-A4A7-922077BA753F}" destId="{4AF83FD5-4B43-42AF-A4D0-4534C12DEA13}" srcOrd="2" destOrd="0" presId="urn:microsoft.com/office/officeart/2005/8/layout/vProcess5"/>
    <dgm:cxn modelId="{43E610B8-E028-4B76-82A1-850CF6335569}" type="presParOf" srcId="{D641EBF5-D571-4900-A4A7-922077BA753F}" destId="{7313EBA0-7E05-4394-ADCE-2EC73FE615DB}" srcOrd="3" destOrd="0" presId="urn:microsoft.com/office/officeart/2005/8/layout/vProcess5"/>
    <dgm:cxn modelId="{0EE586EF-8A1A-401E-8E1D-4E3E49C286A6}" type="presParOf" srcId="{D641EBF5-D571-4900-A4A7-922077BA753F}" destId="{5D9047A1-A241-4399-870E-204BFEBA279D}" srcOrd="4" destOrd="0" presId="urn:microsoft.com/office/officeart/2005/8/layout/vProcess5"/>
    <dgm:cxn modelId="{25346ACF-3CDA-419F-A473-AB8E21F45D24}" type="presParOf" srcId="{D641EBF5-D571-4900-A4A7-922077BA753F}" destId="{7FDDC0EC-7B76-4A69-A9E2-4E510DCEC9A8}" srcOrd="5" destOrd="0" presId="urn:microsoft.com/office/officeart/2005/8/layout/vProcess5"/>
    <dgm:cxn modelId="{40857441-E94B-42CE-988A-9B7CC02B6BBA}" type="presParOf" srcId="{D641EBF5-D571-4900-A4A7-922077BA753F}" destId="{4B98F92A-5CD9-4A32-9AB6-4A78725A5C4A}" srcOrd="6" destOrd="0" presId="urn:microsoft.com/office/officeart/2005/8/layout/vProcess5"/>
    <dgm:cxn modelId="{FC5C7536-BC96-429A-A94A-C06DEBD95864}" type="presParOf" srcId="{D641EBF5-D571-4900-A4A7-922077BA753F}" destId="{3FB4C38D-41FE-4F2A-B6C9-CEA59CE5FC32}" srcOrd="7" destOrd="0" presId="urn:microsoft.com/office/officeart/2005/8/layout/vProcess5"/>
    <dgm:cxn modelId="{2E4F8202-EBB6-496E-831A-6EF1192D11B4}" type="presParOf" srcId="{D641EBF5-D571-4900-A4A7-922077BA753F}" destId="{3E34C5C4-EF37-4724-9387-EECC4C13509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9090E2-262B-4177-AA39-A267597BA657}" type="doc">
      <dgm:prSet loTypeId="urn:microsoft.com/office/officeart/2005/8/layout/radial5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3588E041-AA0B-4AE0-ABA0-29AA51707C6F}">
      <dgm:prSet phldrT="[Text]"/>
      <dgm:spPr/>
      <dgm:t>
        <a:bodyPr/>
        <a:lstStyle/>
        <a:p>
          <a:pPr rtl="1"/>
          <a:r>
            <a:rPr lang="fa-IR" dirty="0"/>
            <a:t>تحلیل انتقادی گفتمان</a:t>
          </a:r>
        </a:p>
      </dgm:t>
    </dgm:pt>
    <dgm:pt modelId="{0ECCE925-17E5-4C7A-BA6D-3DE2570B379C}" type="parTrans" cxnId="{9E813893-23CF-4ED4-9BB7-FE32D36829E5}">
      <dgm:prSet/>
      <dgm:spPr/>
      <dgm:t>
        <a:bodyPr/>
        <a:lstStyle/>
        <a:p>
          <a:pPr rtl="1"/>
          <a:endParaRPr lang="fa-IR"/>
        </a:p>
      </dgm:t>
    </dgm:pt>
    <dgm:pt modelId="{DB349AA7-C739-4BA3-8FA7-E62D629E9A36}" type="sibTrans" cxnId="{9E813893-23CF-4ED4-9BB7-FE32D36829E5}">
      <dgm:prSet/>
      <dgm:spPr/>
      <dgm:t>
        <a:bodyPr/>
        <a:lstStyle/>
        <a:p>
          <a:pPr rtl="1"/>
          <a:endParaRPr lang="fa-IR"/>
        </a:p>
      </dgm:t>
    </dgm:pt>
    <dgm:pt modelId="{B394DBCC-C80C-4115-8F57-02B87547D248}">
      <dgm:prSet phldrT="[Text]"/>
      <dgm:spPr/>
      <dgm:t>
        <a:bodyPr/>
        <a:lstStyle/>
        <a:p>
          <a:pPr rtl="1"/>
          <a:r>
            <a:rPr lang="fa-IR" dirty="0"/>
            <a:t>کنش اجتماعی</a:t>
          </a:r>
        </a:p>
      </dgm:t>
    </dgm:pt>
    <dgm:pt modelId="{069964FA-18DD-4A2A-A7BC-D41E94BB62BF}" type="parTrans" cxnId="{BD799BAE-150B-48B9-9397-E451D50842E0}">
      <dgm:prSet/>
      <dgm:spPr/>
      <dgm:t>
        <a:bodyPr/>
        <a:lstStyle/>
        <a:p>
          <a:pPr rtl="1"/>
          <a:endParaRPr lang="fa-IR"/>
        </a:p>
      </dgm:t>
    </dgm:pt>
    <dgm:pt modelId="{0445F58A-7471-4B42-A745-61E24F75093F}" type="sibTrans" cxnId="{BD799BAE-150B-48B9-9397-E451D50842E0}">
      <dgm:prSet/>
      <dgm:spPr/>
      <dgm:t>
        <a:bodyPr/>
        <a:lstStyle/>
        <a:p>
          <a:pPr rtl="1"/>
          <a:endParaRPr lang="fa-IR"/>
        </a:p>
      </dgm:t>
    </dgm:pt>
    <dgm:pt modelId="{F781DABF-5D57-45C8-BA73-2DC00264D92D}">
      <dgm:prSet phldrT="[Text]"/>
      <dgm:spPr/>
      <dgm:t>
        <a:bodyPr/>
        <a:lstStyle/>
        <a:p>
          <a:pPr rtl="1"/>
          <a:r>
            <a:rPr lang="fa-IR" dirty="0"/>
            <a:t>جامعه</a:t>
          </a:r>
        </a:p>
      </dgm:t>
    </dgm:pt>
    <dgm:pt modelId="{81AFA7D5-CA75-4B0E-B394-E4EC3F23FA5D}" type="parTrans" cxnId="{308A9144-46CB-4B65-984E-DDBEC362AC71}">
      <dgm:prSet/>
      <dgm:spPr/>
      <dgm:t>
        <a:bodyPr/>
        <a:lstStyle/>
        <a:p>
          <a:pPr rtl="1"/>
          <a:endParaRPr lang="fa-IR"/>
        </a:p>
      </dgm:t>
    </dgm:pt>
    <dgm:pt modelId="{0B316FA5-1273-44D9-AED5-0AA78BFA1BE0}" type="sibTrans" cxnId="{308A9144-46CB-4B65-984E-DDBEC362AC71}">
      <dgm:prSet/>
      <dgm:spPr/>
      <dgm:t>
        <a:bodyPr/>
        <a:lstStyle/>
        <a:p>
          <a:pPr rtl="1"/>
          <a:endParaRPr lang="fa-IR"/>
        </a:p>
      </dgm:t>
    </dgm:pt>
    <dgm:pt modelId="{51875AA6-2053-44AD-B608-99E9D94E6694}">
      <dgm:prSet phldrT="[Text]"/>
      <dgm:spPr/>
      <dgm:t>
        <a:bodyPr/>
        <a:lstStyle/>
        <a:p>
          <a:pPr rtl="1"/>
          <a:r>
            <a:rPr lang="fa-IR" dirty="0"/>
            <a:t>قدرت</a:t>
          </a:r>
        </a:p>
      </dgm:t>
    </dgm:pt>
    <dgm:pt modelId="{A9E39607-5B09-41C0-8612-C56AE32E655C}" type="parTrans" cxnId="{8BEF03F4-49BD-4E81-BE26-CCC462EB57C7}">
      <dgm:prSet/>
      <dgm:spPr/>
      <dgm:t>
        <a:bodyPr/>
        <a:lstStyle/>
        <a:p>
          <a:pPr rtl="1"/>
          <a:endParaRPr lang="fa-IR"/>
        </a:p>
      </dgm:t>
    </dgm:pt>
    <dgm:pt modelId="{F6689552-0E15-43D8-8A2D-B98E5F15E85A}" type="sibTrans" cxnId="{8BEF03F4-49BD-4E81-BE26-CCC462EB57C7}">
      <dgm:prSet/>
      <dgm:spPr/>
      <dgm:t>
        <a:bodyPr/>
        <a:lstStyle/>
        <a:p>
          <a:pPr rtl="1"/>
          <a:endParaRPr lang="fa-IR"/>
        </a:p>
      </dgm:t>
    </dgm:pt>
    <dgm:pt modelId="{83DF77E6-46F9-4871-ABA2-AC107C6E4B71}">
      <dgm:prSet phldrT="[Text]"/>
      <dgm:spPr/>
      <dgm:t>
        <a:bodyPr/>
        <a:lstStyle/>
        <a:p>
          <a:pPr rtl="1"/>
          <a:r>
            <a:rPr lang="fa-IR" dirty="0"/>
            <a:t>ایدئولوژی</a:t>
          </a:r>
        </a:p>
      </dgm:t>
    </dgm:pt>
    <dgm:pt modelId="{F73071CD-39E5-4C6C-B981-1A56259E3A07}" type="parTrans" cxnId="{47FFC295-7AFB-47A3-B929-D8EAC7A852C2}">
      <dgm:prSet/>
      <dgm:spPr/>
      <dgm:t>
        <a:bodyPr/>
        <a:lstStyle/>
        <a:p>
          <a:pPr rtl="1"/>
          <a:endParaRPr lang="fa-IR"/>
        </a:p>
      </dgm:t>
    </dgm:pt>
    <dgm:pt modelId="{0F4A6952-F4C9-43E9-BD75-52C29E985DE4}" type="sibTrans" cxnId="{47FFC295-7AFB-47A3-B929-D8EAC7A852C2}">
      <dgm:prSet/>
      <dgm:spPr/>
      <dgm:t>
        <a:bodyPr/>
        <a:lstStyle/>
        <a:p>
          <a:pPr rtl="1"/>
          <a:endParaRPr lang="fa-IR"/>
        </a:p>
      </dgm:t>
    </dgm:pt>
    <dgm:pt modelId="{613BB51B-0322-4131-8AD0-042EAC3336D3}">
      <dgm:prSet phldrT="[Text]"/>
      <dgm:spPr/>
      <dgm:t>
        <a:bodyPr/>
        <a:lstStyle/>
        <a:p>
          <a:pPr rtl="1"/>
          <a:r>
            <a:rPr lang="fa-IR" dirty="0"/>
            <a:t>گفتمان مسلط</a:t>
          </a:r>
        </a:p>
      </dgm:t>
    </dgm:pt>
    <dgm:pt modelId="{ECF30881-0276-498D-BCB9-36F87475D92D}" type="parTrans" cxnId="{4F787603-8143-49FF-80BD-107F91E1FF45}">
      <dgm:prSet/>
      <dgm:spPr/>
      <dgm:t>
        <a:bodyPr/>
        <a:lstStyle/>
        <a:p>
          <a:pPr rtl="1"/>
          <a:endParaRPr lang="fa-IR"/>
        </a:p>
      </dgm:t>
    </dgm:pt>
    <dgm:pt modelId="{6A1CB2A7-DE18-4253-A75E-9E47C97BB9BA}" type="sibTrans" cxnId="{4F787603-8143-49FF-80BD-107F91E1FF45}">
      <dgm:prSet/>
      <dgm:spPr/>
      <dgm:t>
        <a:bodyPr/>
        <a:lstStyle/>
        <a:p>
          <a:pPr rtl="1"/>
          <a:endParaRPr lang="fa-IR"/>
        </a:p>
      </dgm:t>
    </dgm:pt>
    <dgm:pt modelId="{EE5E3124-D44D-45A5-9472-378EAC2B2848}" type="pres">
      <dgm:prSet presAssocID="{E79090E2-262B-4177-AA39-A267597BA657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11B20BE-BC13-42C2-B889-829E622D15BC}" type="pres">
      <dgm:prSet presAssocID="{3588E041-AA0B-4AE0-ABA0-29AA51707C6F}" presName="centerShape" presStyleLbl="node0" presStyleIdx="0" presStyleCnt="1" custLinFactNeighborX="18" custLinFactNeighborY="-1617"/>
      <dgm:spPr/>
    </dgm:pt>
    <dgm:pt modelId="{6A7E5D1B-B7C2-48F6-8E92-8B821149B167}" type="pres">
      <dgm:prSet presAssocID="{069964FA-18DD-4A2A-A7BC-D41E94BB62BF}" presName="parTrans" presStyleLbl="sibTrans2D1" presStyleIdx="0" presStyleCnt="5"/>
      <dgm:spPr/>
    </dgm:pt>
    <dgm:pt modelId="{ED4A0948-6AB4-476B-B609-51C8CF7F70AC}" type="pres">
      <dgm:prSet presAssocID="{069964FA-18DD-4A2A-A7BC-D41E94BB62BF}" presName="connectorText" presStyleLbl="sibTrans2D1" presStyleIdx="0" presStyleCnt="5"/>
      <dgm:spPr/>
    </dgm:pt>
    <dgm:pt modelId="{43AB5CE2-7BBE-4EFE-A399-56CAFBD7F6DD}" type="pres">
      <dgm:prSet presAssocID="{B394DBCC-C80C-4115-8F57-02B87547D248}" presName="node" presStyleLbl="node1" presStyleIdx="0" presStyleCnt="5">
        <dgm:presLayoutVars>
          <dgm:bulletEnabled val="1"/>
        </dgm:presLayoutVars>
      </dgm:prSet>
      <dgm:spPr/>
    </dgm:pt>
    <dgm:pt modelId="{799A4FF1-EB10-4736-9857-C4AB9F1777B7}" type="pres">
      <dgm:prSet presAssocID="{81AFA7D5-CA75-4B0E-B394-E4EC3F23FA5D}" presName="parTrans" presStyleLbl="sibTrans2D1" presStyleIdx="1" presStyleCnt="5"/>
      <dgm:spPr/>
    </dgm:pt>
    <dgm:pt modelId="{79B5162B-12B5-41D9-8EEC-576545ACCA8C}" type="pres">
      <dgm:prSet presAssocID="{81AFA7D5-CA75-4B0E-B394-E4EC3F23FA5D}" presName="connectorText" presStyleLbl="sibTrans2D1" presStyleIdx="1" presStyleCnt="5"/>
      <dgm:spPr/>
    </dgm:pt>
    <dgm:pt modelId="{CDF7B7D6-28D5-4B22-AF95-4550B67C2D43}" type="pres">
      <dgm:prSet presAssocID="{F781DABF-5D57-45C8-BA73-2DC00264D92D}" presName="node" presStyleLbl="node1" presStyleIdx="1" presStyleCnt="5">
        <dgm:presLayoutVars>
          <dgm:bulletEnabled val="1"/>
        </dgm:presLayoutVars>
      </dgm:prSet>
      <dgm:spPr/>
    </dgm:pt>
    <dgm:pt modelId="{7B6F73F7-930A-4806-B72A-66F0ACB0ED57}" type="pres">
      <dgm:prSet presAssocID="{A9E39607-5B09-41C0-8612-C56AE32E655C}" presName="parTrans" presStyleLbl="sibTrans2D1" presStyleIdx="2" presStyleCnt="5"/>
      <dgm:spPr/>
    </dgm:pt>
    <dgm:pt modelId="{F5BC3FCB-1DEA-4F02-8CA6-82764BD93602}" type="pres">
      <dgm:prSet presAssocID="{A9E39607-5B09-41C0-8612-C56AE32E655C}" presName="connectorText" presStyleLbl="sibTrans2D1" presStyleIdx="2" presStyleCnt="5"/>
      <dgm:spPr/>
    </dgm:pt>
    <dgm:pt modelId="{C668C021-4E1F-414D-BB64-6126E8EE8762}" type="pres">
      <dgm:prSet presAssocID="{51875AA6-2053-44AD-B608-99E9D94E6694}" presName="node" presStyleLbl="node1" presStyleIdx="2" presStyleCnt="5">
        <dgm:presLayoutVars>
          <dgm:bulletEnabled val="1"/>
        </dgm:presLayoutVars>
      </dgm:prSet>
      <dgm:spPr/>
    </dgm:pt>
    <dgm:pt modelId="{7706885A-02F1-4153-860E-08BA4A042B2F}" type="pres">
      <dgm:prSet presAssocID="{F73071CD-39E5-4C6C-B981-1A56259E3A07}" presName="parTrans" presStyleLbl="sibTrans2D1" presStyleIdx="3" presStyleCnt="5"/>
      <dgm:spPr/>
    </dgm:pt>
    <dgm:pt modelId="{ABE16A0E-04E6-42EB-8BDB-D21596A8F1EB}" type="pres">
      <dgm:prSet presAssocID="{F73071CD-39E5-4C6C-B981-1A56259E3A07}" presName="connectorText" presStyleLbl="sibTrans2D1" presStyleIdx="3" presStyleCnt="5"/>
      <dgm:spPr/>
    </dgm:pt>
    <dgm:pt modelId="{EFFA8D69-A01D-4C0C-8ABF-C865A36D75F0}" type="pres">
      <dgm:prSet presAssocID="{83DF77E6-46F9-4871-ABA2-AC107C6E4B71}" presName="node" presStyleLbl="node1" presStyleIdx="3" presStyleCnt="5">
        <dgm:presLayoutVars>
          <dgm:bulletEnabled val="1"/>
        </dgm:presLayoutVars>
      </dgm:prSet>
      <dgm:spPr/>
    </dgm:pt>
    <dgm:pt modelId="{DCCA9EE7-E7A5-43EF-B33C-6E202C0E413F}" type="pres">
      <dgm:prSet presAssocID="{ECF30881-0276-498D-BCB9-36F87475D92D}" presName="parTrans" presStyleLbl="sibTrans2D1" presStyleIdx="4" presStyleCnt="5"/>
      <dgm:spPr/>
    </dgm:pt>
    <dgm:pt modelId="{E35821E0-1B60-4BF0-84F0-F269EF276C45}" type="pres">
      <dgm:prSet presAssocID="{ECF30881-0276-498D-BCB9-36F87475D92D}" presName="connectorText" presStyleLbl="sibTrans2D1" presStyleIdx="4" presStyleCnt="5"/>
      <dgm:spPr/>
    </dgm:pt>
    <dgm:pt modelId="{1E46C61A-2881-49D1-A5F3-A0556F77EFAF}" type="pres">
      <dgm:prSet presAssocID="{613BB51B-0322-4131-8AD0-042EAC3336D3}" presName="node" presStyleLbl="node1" presStyleIdx="4" presStyleCnt="5">
        <dgm:presLayoutVars>
          <dgm:bulletEnabled val="1"/>
        </dgm:presLayoutVars>
      </dgm:prSet>
      <dgm:spPr/>
    </dgm:pt>
  </dgm:ptLst>
  <dgm:cxnLst>
    <dgm:cxn modelId="{4F787603-8143-49FF-80BD-107F91E1FF45}" srcId="{3588E041-AA0B-4AE0-ABA0-29AA51707C6F}" destId="{613BB51B-0322-4131-8AD0-042EAC3336D3}" srcOrd="4" destOrd="0" parTransId="{ECF30881-0276-498D-BCB9-36F87475D92D}" sibTransId="{6A1CB2A7-DE18-4253-A75E-9E47C97BB9BA}"/>
    <dgm:cxn modelId="{4408CF04-262B-4303-9FED-FF920885426A}" type="presOf" srcId="{069964FA-18DD-4A2A-A7BC-D41E94BB62BF}" destId="{6A7E5D1B-B7C2-48F6-8E92-8B821149B167}" srcOrd="0" destOrd="0" presId="urn:microsoft.com/office/officeart/2005/8/layout/radial5"/>
    <dgm:cxn modelId="{59159B09-7EAF-43D6-93AA-0510BA99F740}" type="presOf" srcId="{81AFA7D5-CA75-4B0E-B394-E4EC3F23FA5D}" destId="{799A4FF1-EB10-4736-9857-C4AB9F1777B7}" srcOrd="0" destOrd="0" presId="urn:microsoft.com/office/officeart/2005/8/layout/radial5"/>
    <dgm:cxn modelId="{FEA65D1C-44EE-491C-A139-80C0DEE1DBD3}" type="presOf" srcId="{83DF77E6-46F9-4871-ABA2-AC107C6E4B71}" destId="{EFFA8D69-A01D-4C0C-8ABF-C865A36D75F0}" srcOrd="0" destOrd="0" presId="urn:microsoft.com/office/officeart/2005/8/layout/radial5"/>
    <dgm:cxn modelId="{C6926329-D4C9-4D15-AC82-95BD894546F3}" type="presOf" srcId="{F73071CD-39E5-4C6C-B981-1A56259E3A07}" destId="{7706885A-02F1-4153-860E-08BA4A042B2F}" srcOrd="0" destOrd="0" presId="urn:microsoft.com/office/officeart/2005/8/layout/radial5"/>
    <dgm:cxn modelId="{D4F6152F-9224-48D4-A794-5ECE95ABEF1E}" type="presOf" srcId="{E79090E2-262B-4177-AA39-A267597BA657}" destId="{EE5E3124-D44D-45A5-9472-378EAC2B2848}" srcOrd="0" destOrd="0" presId="urn:microsoft.com/office/officeart/2005/8/layout/radial5"/>
    <dgm:cxn modelId="{C0906031-36A0-45C5-B58E-A2C8D56B4256}" type="presOf" srcId="{F781DABF-5D57-45C8-BA73-2DC00264D92D}" destId="{CDF7B7D6-28D5-4B22-AF95-4550B67C2D43}" srcOrd="0" destOrd="0" presId="urn:microsoft.com/office/officeart/2005/8/layout/radial5"/>
    <dgm:cxn modelId="{E0822740-831D-4C55-8B3B-0563DD9286D6}" type="presOf" srcId="{A9E39607-5B09-41C0-8612-C56AE32E655C}" destId="{7B6F73F7-930A-4806-B72A-66F0ACB0ED57}" srcOrd="0" destOrd="0" presId="urn:microsoft.com/office/officeart/2005/8/layout/radial5"/>
    <dgm:cxn modelId="{C7ACAC40-9FC6-4CE5-B1D2-04300374EBF4}" type="presOf" srcId="{069964FA-18DD-4A2A-A7BC-D41E94BB62BF}" destId="{ED4A0948-6AB4-476B-B609-51C8CF7F70AC}" srcOrd="1" destOrd="0" presId="urn:microsoft.com/office/officeart/2005/8/layout/radial5"/>
    <dgm:cxn modelId="{D0294C61-3435-462C-82EB-1F0E2966025F}" type="presOf" srcId="{F73071CD-39E5-4C6C-B981-1A56259E3A07}" destId="{ABE16A0E-04E6-42EB-8BDB-D21596A8F1EB}" srcOrd="1" destOrd="0" presId="urn:microsoft.com/office/officeart/2005/8/layout/radial5"/>
    <dgm:cxn modelId="{308A9144-46CB-4B65-984E-DDBEC362AC71}" srcId="{3588E041-AA0B-4AE0-ABA0-29AA51707C6F}" destId="{F781DABF-5D57-45C8-BA73-2DC00264D92D}" srcOrd="1" destOrd="0" parTransId="{81AFA7D5-CA75-4B0E-B394-E4EC3F23FA5D}" sibTransId="{0B316FA5-1273-44D9-AED5-0AA78BFA1BE0}"/>
    <dgm:cxn modelId="{24AED069-2608-4DB4-A697-C727B05CB43C}" type="presOf" srcId="{ECF30881-0276-498D-BCB9-36F87475D92D}" destId="{DCCA9EE7-E7A5-43EF-B33C-6E202C0E413F}" srcOrd="0" destOrd="0" presId="urn:microsoft.com/office/officeart/2005/8/layout/radial5"/>
    <dgm:cxn modelId="{7988164B-6F1C-4CDB-B21A-CA184D6A183D}" type="presOf" srcId="{81AFA7D5-CA75-4B0E-B394-E4EC3F23FA5D}" destId="{79B5162B-12B5-41D9-8EEC-576545ACCA8C}" srcOrd="1" destOrd="0" presId="urn:microsoft.com/office/officeart/2005/8/layout/radial5"/>
    <dgm:cxn modelId="{DD259E4E-3FCC-47BF-A126-F456CCFC1EA8}" type="presOf" srcId="{51875AA6-2053-44AD-B608-99E9D94E6694}" destId="{C668C021-4E1F-414D-BB64-6126E8EE8762}" srcOrd="0" destOrd="0" presId="urn:microsoft.com/office/officeart/2005/8/layout/radial5"/>
    <dgm:cxn modelId="{E4660E4F-A6BB-4FA7-B1A3-52CFF7BE31EB}" type="presOf" srcId="{ECF30881-0276-498D-BCB9-36F87475D92D}" destId="{E35821E0-1B60-4BF0-84F0-F269EF276C45}" srcOrd="1" destOrd="0" presId="urn:microsoft.com/office/officeart/2005/8/layout/radial5"/>
    <dgm:cxn modelId="{EF024E83-46DE-40E9-B2E5-A4FA81A97EE2}" type="presOf" srcId="{613BB51B-0322-4131-8AD0-042EAC3336D3}" destId="{1E46C61A-2881-49D1-A5F3-A0556F77EFAF}" srcOrd="0" destOrd="0" presId="urn:microsoft.com/office/officeart/2005/8/layout/radial5"/>
    <dgm:cxn modelId="{9E813893-23CF-4ED4-9BB7-FE32D36829E5}" srcId="{E79090E2-262B-4177-AA39-A267597BA657}" destId="{3588E041-AA0B-4AE0-ABA0-29AA51707C6F}" srcOrd="0" destOrd="0" parTransId="{0ECCE925-17E5-4C7A-BA6D-3DE2570B379C}" sibTransId="{DB349AA7-C739-4BA3-8FA7-E62D629E9A36}"/>
    <dgm:cxn modelId="{47FFC295-7AFB-47A3-B929-D8EAC7A852C2}" srcId="{3588E041-AA0B-4AE0-ABA0-29AA51707C6F}" destId="{83DF77E6-46F9-4871-ABA2-AC107C6E4B71}" srcOrd="3" destOrd="0" parTransId="{F73071CD-39E5-4C6C-B981-1A56259E3A07}" sibTransId="{0F4A6952-F4C9-43E9-BD75-52C29E985DE4}"/>
    <dgm:cxn modelId="{BD799BAE-150B-48B9-9397-E451D50842E0}" srcId="{3588E041-AA0B-4AE0-ABA0-29AA51707C6F}" destId="{B394DBCC-C80C-4115-8F57-02B87547D248}" srcOrd="0" destOrd="0" parTransId="{069964FA-18DD-4A2A-A7BC-D41E94BB62BF}" sibTransId="{0445F58A-7471-4B42-A745-61E24F75093F}"/>
    <dgm:cxn modelId="{71E6A2DA-459C-4A2E-9D18-CCDCAA32126E}" type="presOf" srcId="{A9E39607-5B09-41C0-8612-C56AE32E655C}" destId="{F5BC3FCB-1DEA-4F02-8CA6-82764BD93602}" srcOrd="1" destOrd="0" presId="urn:microsoft.com/office/officeart/2005/8/layout/radial5"/>
    <dgm:cxn modelId="{127646F2-28EB-4A1B-B652-DBCFB9C72899}" type="presOf" srcId="{3588E041-AA0B-4AE0-ABA0-29AA51707C6F}" destId="{F11B20BE-BC13-42C2-B889-829E622D15BC}" srcOrd="0" destOrd="0" presId="urn:microsoft.com/office/officeart/2005/8/layout/radial5"/>
    <dgm:cxn modelId="{8BEF03F4-49BD-4E81-BE26-CCC462EB57C7}" srcId="{3588E041-AA0B-4AE0-ABA0-29AA51707C6F}" destId="{51875AA6-2053-44AD-B608-99E9D94E6694}" srcOrd="2" destOrd="0" parTransId="{A9E39607-5B09-41C0-8612-C56AE32E655C}" sibTransId="{F6689552-0E15-43D8-8A2D-B98E5F15E85A}"/>
    <dgm:cxn modelId="{0FE2D6FC-7195-4284-BE2D-47E2760BC3E2}" type="presOf" srcId="{B394DBCC-C80C-4115-8F57-02B87547D248}" destId="{43AB5CE2-7BBE-4EFE-A399-56CAFBD7F6DD}" srcOrd="0" destOrd="0" presId="urn:microsoft.com/office/officeart/2005/8/layout/radial5"/>
    <dgm:cxn modelId="{A1AEBA7E-70DB-4DE0-8F06-6D9CE11ED0D7}" type="presParOf" srcId="{EE5E3124-D44D-45A5-9472-378EAC2B2848}" destId="{F11B20BE-BC13-42C2-B889-829E622D15BC}" srcOrd="0" destOrd="0" presId="urn:microsoft.com/office/officeart/2005/8/layout/radial5"/>
    <dgm:cxn modelId="{78AD1A22-33B1-47D4-A3FC-81C11E281630}" type="presParOf" srcId="{EE5E3124-D44D-45A5-9472-378EAC2B2848}" destId="{6A7E5D1B-B7C2-48F6-8E92-8B821149B167}" srcOrd="1" destOrd="0" presId="urn:microsoft.com/office/officeart/2005/8/layout/radial5"/>
    <dgm:cxn modelId="{88BA6317-3335-4EBA-84B8-A52AD4325BAA}" type="presParOf" srcId="{6A7E5D1B-B7C2-48F6-8E92-8B821149B167}" destId="{ED4A0948-6AB4-476B-B609-51C8CF7F70AC}" srcOrd="0" destOrd="0" presId="urn:microsoft.com/office/officeart/2005/8/layout/radial5"/>
    <dgm:cxn modelId="{FA6D6C7E-4435-41B0-A1DC-D3E9AFDCC644}" type="presParOf" srcId="{EE5E3124-D44D-45A5-9472-378EAC2B2848}" destId="{43AB5CE2-7BBE-4EFE-A399-56CAFBD7F6DD}" srcOrd="2" destOrd="0" presId="urn:microsoft.com/office/officeart/2005/8/layout/radial5"/>
    <dgm:cxn modelId="{F79A012C-D4A3-4C36-9406-E6B5D03FCA6C}" type="presParOf" srcId="{EE5E3124-D44D-45A5-9472-378EAC2B2848}" destId="{799A4FF1-EB10-4736-9857-C4AB9F1777B7}" srcOrd="3" destOrd="0" presId="urn:microsoft.com/office/officeart/2005/8/layout/radial5"/>
    <dgm:cxn modelId="{F5E4B488-B64B-44B1-BD0C-261821804F4C}" type="presParOf" srcId="{799A4FF1-EB10-4736-9857-C4AB9F1777B7}" destId="{79B5162B-12B5-41D9-8EEC-576545ACCA8C}" srcOrd="0" destOrd="0" presId="urn:microsoft.com/office/officeart/2005/8/layout/radial5"/>
    <dgm:cxn modelId="{A4A30F7D-7685-45AE-B0DF-99A011CE448C}" type="presParOf" srcId="{EE5E3124-D44D-45A5-9472-378EAC2B2848}" destId="{CDF7B7D6-28D5-4B22-AF95-4550B67C2D43}" srcOrd="4" destOrd="0" presId="urn:microsoft.com/office/officeart/2005/8/layout/radial5"/>
    <dgm:cxn modelId="{512FA36A-5B3C-4073-B025-09B2A94A6597}" type="presParOf" srcId="{EE5E3124-D44D-45A5-9472-378EAC2B2848}" destId="{7B6F73F7-930A-4806-B72A-66F0ACB0ED57}" srcOrd="5" destOrd="0" presId="urn:microsoft.com/office/officeart/2005/8/layout/radial5"/>
    <dgm:cxn modelId="{DA278EB6-C44D-4D2F-B813-0216CC690151}" type="presParOf" srcId="{7B6F73F7-930A-4806-B72A-66F0ACB0ED57}" destId="{F5BC3FCB-1DEA-4F02-8CA6-82764BD93602}" srcOrd="0" destOrd="0" presId="urn:microsoft.com/office/officeart/2005/8/layout/radial5"/>
    <dgm:cxn modelId="{CED041AD-14BA-4EC3-A0D1-72959C1413BB}" type="presParOf" srcId="{EE5E3124-D44D-45A5-9472-378EAC2B2848}" destId="{C668C021-4E1F-414D-BB64-6126E8EE8762}" srcOrd="6" destOrd="0" presId="urn:microsoft.com/office/officeart/2005/8/layout/radial5"/>
    <dgm:cxn modelId="{E40CA4CB-C3E1-46FB-A2BF-A3AC1842A6C1}" type="presParOf" srcId="{EE5E3124-D44D-45A5-9472-378EAC2B2848}" destId="{7706885A-02F1-4153-860E-08BA4A042B2F}" srcOrd="7" destOrd="0" presId="urn:microsoft.com/office/officeart/2005/8/layout/radial5"/>
    <dgm:cxn modelId="{724D7DBC-649B-49EC-9899-6AB8E821AC1F}" type="presParOf" srcId="{7706885A-02F1-4153-860E-08BA4A042B2F}" destId="{ABE16A0E-04E6-42EB-8BDB-D21596A8F1EB}" srcOrd="0" destOrd="0" presId="urn:microsoft.com/office/officeart/2005/8/layout/radial5"/>
    <dgm:cxn modelId="{570C2EC4-E3DF-4215-B667-E046E2137FB6}" type="presParOf" srcId="{EE5E3124-D44D-45A5-9472-378EAC2B2848}" destId="{EFFA8D69-A01D-4C0C-8ABF-C865A36D75F0}" srcOrd="8" destOrd="0" presId="urn:microsoft.com/office/officeart/2005/8/layout/radial5"/>
    <dgm:cxn modelId="{A36605A0-7283-48DE-8904-EFD0D348247A}" type="presParOf" srcId="{EE5E3124-D44D-45A5-9472-378EAC2B2848}" destId="{DCCA9EE7-E7A5-43EF-B33C-6E202C0E413F}" srcOrd="9" destOrd="0" presId="urn:microsoft.com/office/officeart/2005/8/layout/radial5"/>
    <dgm:cxn modelId="{0BE6717F-B79B-40B2-9EE5-77BF5C22AAC6}" type="presParOf" srcId="{DCCA9EE7-E7A5-43EF-B33C-6E202C0E413F}" destId="{E35821E0-1B60-4BF0-84F0-F269EF276C45}" srcOrd="0" destOrd="0" presId="urn:microsoft.com/office/officeart/2005/8/layout/radial5"/>
    <dgm:cxn modelId="{54D4E16C-5023-4F26-ABA0-5E722A5EEF35}" type="presParOf" srcId="{EE5E3124-D44D-45A5-9472-378EAC2B2848}" destId="{1E46C61A-2881-49D1-A5F3-A0556F77EFAF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3632C74-BFFD-4CCC-9EE7-E90014479078}" type="doc">
      <dgm:prSet loTypeId="urn:microsoft.com/office/officeart/2005/8/layout/pyramid2" loCatId="pyramid" qsTypeId="urn:microsoft.com/office/officeart/2005/8/quickstyle/3d1" qsCatId="3D" csTypeId="urn:microsoft.com/office/officeart/2005/8/colors/accent1_2" csCatId="accent1" phldr="1"/>
      <dgm:spPr/>
    </dgm:pt>
    <dgm:pt modelId="{9DF586A7-492C-4D25-B737-ABD5466FEBEB}">
      <dgm:prSet phldrT="[Text]"/>
      <dgm:spPr/>
      <dgm:t>
        <a:bodyPr/>
        <a:lstStyle/>
        <a:p>
          <a:pPr rtl="1"/>
          <a:r>
            <a:rPr lang="fa-IR" dirty="0"/>
            <a:t>روث وداک</a:t>
          </a:r>
        </a:p>
      </dgm:t>
    </dgm:pt>
    <dgm:pt modelId="{0422240C-BDB7-4059-84CF-015B29D69DD0}" type="parTrans" cxnId="{D286A133-5F14-40B1-8124-484DFC74058B}">
      <dgm:prSet/>
      <dgm:spPr/>
      <dgm:t>
        <a:bodyPr/>
        <a:lstStyle/>
        <a:p>
          <a:pPr rtl="1"/>
          <a:endParaRPr lang="fa-IR"/>
        </a:p>
      </dgm:t>
    </dgm:pt>
    <dgm:pt modelId="{C46DA7FE-1722-43DC-A436-BBE49F307DD4}" type="sibTrans" cxnId="{D286A133-5F14-40B1-8124-484DFC74058B}">
      <dgm:prSet/>
      <dgm:spPr/>
      <dgm:t>
        <a:bodyPr/>
        <a:lstStyle/>
        <a:p>
          <a:pPr rtl="1"/>
          <a:endParaRPr lang="fa-IR"/>
        </a:p>
      </dgm:t>
    </dgm:pt>
    <dgm:pt modelId="{6D63ED1D-9490-4769-B25F-04E554E6887F}">
      <dgm:prSet phldrT="[Text]"/>
      <dgm:spPr/>
      <dgm:t>
        <a:bodyPr/>
        <a:lstStyle/>
        <a:p>
          <a:pPr rtl="1"/>
          <a:r>
            <a:rPr lang="fa-IR" dirty="0"/>
            <a:t>فرکلاف</a:t>
          </a:r>
        </a:p>
      </dgm:t>
    </dgm:pt>
    <dgm:pt modelId="{086EE9FB-96F6-4F1D-B545-6ABF30171741}" type="parTrans" cxnId="{DBC790ED-6954-47ED-96BB-59136F1CF717}">
      <dgm:prSet/>
      <dgm:spPr/>
      <dgm:t>
        <a:bodyPr/>
        <a:lstStyle/>
        <a:p>
          <a:pPr rtl="1"/>
          <a:endParaRPr lang="fa-IR"/>
        </a:p>
      </dgm:t>
    </dgm:pt>
    <dgm:pt modelId="{A0067E8E-7F02-48C0-9E55-DD69597E3493}" type="sibTrans" cxnId="{DBC790ED-6954-47ED-96BB-59136F1CF717}">
      <dgm:prSet/>
      <dgm:spPr/>
      <dgm:t>
        <a:bodyPr/>
        <a:lstStyle/>
        <a:p>
          <a:pPr rtl="1"/>
          <a:endParaRPr lang="fa-IR"/>
        </a:p>
      </dgm:t>
    </dgm:pt>
    <dgm:pt modelId="{C3C9DDD4-E1CD-4DB2-99BC-377E88421222}">
      <dgm:prSet phldrT="[Text]"/>
      <dgm:spPr/>
      <dgm:t>
        <a:bodyPr/>
        <a:lstStyle/>
        <a:p>
          <a:pPr rtl="1"/>
          <a:r>
            <a:rPr lang="fa-IR" dirty="0"/>
            <a:t>ون دایک</a:t>
          </a:r>
        </a:p>
      </dgm:t>
    </dgm:pt>
    <dgm:pt modelId="{EDA6D749-EC3D-482A-B35B-B1F44FA220EE}" type="parTrans" cxnId="{4CA772FE-E7F5-43E6-AB0D-31A0316C5938}">
      <dgm:prSet/>
      <dgm:spPr/>
      <dgm:t>
        <a:bodyPr/>
        <a:lstStyle/>
        <a:p>
          <a:pPr rtl="1"/>
          <a:endParaRPr lang="fa-IR"/>
        </a:p>
      </dgm:t>
    </dgm:pt>
    <dgm:pt modelId="{97B504A2-7A2B-4D4A-8473-A096BB58DECF}" type="sibTrans" cxnId="{4CA772FE-E7F5-43E6-AB0D-31A0316C5938}">
      <dgm:prSet/>
      <dgm:spPr/>
      <dgm:t>
        <a:bodyPr/>
        <a:lstStyle/>
        <a:p>
          <a:pPr rtl="1"/>
          <a:endParaRPr lang="fa-IR"/>
        </a:p>
      </dgm:t>
    </dgm:pt>
    <dgm:pt modelId="{F9D6558E-3E27-4316-8D40-01955C7C2556}" type="pres">
      <dgm:prSet presAssocID="{83632C74-BFFD-4CCC-9EE7-E90014479078}" presName="compositeShape" presStyleCnt="0">
        <dgm:presLayoutVars>
          <dgm:dir/>
          <dgm:resizeHandles/>
        </dgm:presLayoutVars>
      </dgm:prSet>
      <dgm:spPr/>
    </dgm:pt>
    <dgm:pt modelId="{6B5C39EA-B9A9-47D8-9A64-8CFDC923FCB3}" type="pres">
      <dgm:prSet presAssocID="{83632C74-BFFD-4CCC-9EE7-E90014479078}" presName="pyramid" presStyleLbl="node1" presStyleIdx="0" presStyleCnt="1"/>
      <dgm:spPr/>
    </dgm:pt>
    <dgm:pt modelId="{B9E8A803-D5AF-48CE-815B-C43FA0BED277}" type="pres">
      <dgm:prSet presAssocID="{83632C74-BFFD-4CCC-9EE7-E90014479078}" presName="theList" presStyleCnt="0"/>
      <dgm:spPr/>
    </dgm:pt>
    <dgm:pt modelId="{C4600DD8-221D-411D-A0E1-73703CA4E4AD}" type="pres">
      <dgm:prSet presAssocID="{9DF586A7-492C-4D25-B737-ABD5466FEBEB}" presName="aNode" presStyleLbl="fgAcc1" presStyleIdx="0" presStyleCnt="3">
        <dgm:presLayoutVars>
          <dgm:bulletEnabled val="1"/>
        </dgm:presLayoutVars>
      </dgm:prSet>
      <dgm:spPr/>
    </dgm:pt>
    <dgm:pt modelId="{13D75190-469E-4578-99A6-FC8A04477CAD}" type="pres">
      <dgm:prSet presAssocID="{9DF586A7-492C-4D25-B737-ABD5466FEBEB}" presName="aSpace" presStyleCnt="0"/>
      <dgm:spPr/>
    </dgm:pt>
    <dgm:pt modelId="{87EBDC12-CF52-4DA2-92A5-6D2F6A26AD91}" type="pres">
      <dgm:prSet presAssocID="{6D63ED1D-9490-4769-B25F-04E554E6887F}" presName="aNode" presStyleLbl="fgAcc1" presStyleIdx="1" presStyleCnt="3">
        <dgm:presLayoutVars>
          <dgm:bulletEnabled val="1"/>
        </dgm:presLayoutVars>
      </dgm:prSet>
      <dgm:spPr/>
    </dgm:pt>
    <dgm:pt modelId="{AF7B1E25-9246-4775-955E-3A8E37D49EBC}" type="pres">
      <dgm:prSet presAssocID="{6D63ED1D-9490-4769-B25F-04E554E6887F}" presName="aSpace" presStyleCnt="0"/>
      <dgm:spPr/>
    </dgm:pt>
    <dgm:pt modelId="{6CF50FBB-3EE4-4DF8-AD37-0F0F32A604B6}" type="pres">
      <dgm:prSet presAssocID="{C3C9DDD4-E1CD-4DB2-99BC-377E88421222}" presName="aNode" presStyleLbl="fgAcc1" presStyleIdx="2" presStyleCnt="3">
        <dgm:presLayoutVars>
          <dgm:bulletEnabled val="1"/>
        </dgm:presLayoutVars>
      </dgm:prSet>
      <dgm:spPr/>
    </dgm:pt>
    <dgm:pt modelId="{D6D97D59-0945-4CD5-942A-88F94C2C3117}" type="pres">
      <dgm:prSet presAssocID="{C3C9DDD4-E1CD-4DB2-99BC-377E88421222}" presName="aSpace" presStyleCnt="0"/>
      <dgm:spPr/>
    </dgm:pt>
  </dgm:ptLst>
  <dgm:cxnLst>
    <dgm:cxn modelId="{74D10909-B4DD-47C5-B396-7DCD1272B4FE}" type="presOf" srcId="{6D63ED1D-9490-4769-B25F-04E554E6887F}" destId="{87EBDC12-CF52-4DA2-92A5-6D2F6A26AD91}" srcOrd="0" destOrd="0" presId="urn:microsoft.com/office/officeart/2005/8/layout/pyramid2"/>
    <dgm:cxn modelId="{D286A133-5F14-40B1-8124-484DFC74058B}" srcId="{83632C74-BFFD-4CCC-9EE7-E90014479078}" destId="{9DF586A7-492C-4D25-B737-ABD5466FEBEB}" srcOrd="0" destOrd="0" parTransId="{0422240C-BDB7-4059-84CF-015B29D69DD0}" sibTransId="{C46DA7FE-1722-43DC-A436-BBE49F307DD4}"/>
    <dgm:cxn modelId="{F0C6005D-BC4A-450C-8490-9E4D3C70093B}" type="presOf" srcId="{C3C9DDD4-E1CD-4DB2-99BC-377E88421222}" destId="{6CF50FBB-3EE4-4DF8-AD37-0F0F32A604B6}" srcOrd="0" destOrd="0" presId="urn:microsoft.com/office/officeart/2005/8/layout/pyramid2"/>
    <dgm:cxn modelId="{4CEC1783-313E-4610-960A-235AABB6CD80}" type="presOf" srcId="{83632C74-BFFD-4CCC-9EE7-E90014479078}" destId="{F9D6558E-3E27-4316-8D40-01955C7C2556}" srcOrd="0" destOrd="0" presId="urn:microsoft.com/office/officeart/2005/8/layout/pyramid2"/>
    <dgm:cxn modelId="{01F3468B-706D-437B-B767-25BF4FAE332E}" type="presOf" srcId="{9DF586A7-492C-4D25-B737-ABD5466FEBEB}" destId="{C4600DD8-221D-411D-A0E1-73703CA4E4AD}" srcOrd="0" destOrd="0" presId="urn:microsoft.com/office/officeart/2005/8/layout/pyramid2"/>
    <dgm:cxn modelId="{DBC790ED-6954-47ED-96BB-59136F1CF717}" srcId="{83632C74-BFFD-4CCC-9EE7-E90014479078}" destId="{6D63ED1D-9490-4769-B25F-04E554E6887F}" srcOrd="1" destOrd="0" parTransId="{086EE9FB-96F6-4F1D-B545-6ABF30171741}" sibTransId="{A0067E8E-7F02-48C0-9E55-DD69597E3493}"/>
    <dgm:cxn modelId="{4CA772FE-E7F5-43E6-AB0D-31A0316C5938}" srcId="{83632C74-BFFD-4CCC-9EE7-E90014479078}" destId="{C3C9DDD4-E1CD-4DB2-99BC-377E88421222}" srcOrd="2" destOrd="0" parTransId="{EDA6D749-EC3D-482A-B35B-B1F44FA220EE}" sibTransId="{97B504A2-7A2B-4D4A-8473-A096BB58DECF}"/>
    <dgm:cxn modelId="{D311C79A-4061-4946-B1B5-9E5834A6518D}" type="presParOf" srcId="{F9D6558E-3E27-4316-8D40-01955C7C2556}" destId="{6B5C39EA-B9A9-47D8-9A64-8CFDC923FCB3}" srcOrd="0" destOrd="0" presId="urn:microsoft.com/office/officeart/2005/8/layout/pyramid2"/>
    <dgm:cxn modelId="{C6E0C2A7-71D1-45B7-A510-59976AA033C5}" type="presParOf" srcId="{F9D6558E-3E27-4316-8D40-01955C7C2556}" destId="{B9E8A803-D5AF-48CE-815B-C43FA0BED277}" srcOrd="1" destOrd="0" presId="urn:microsoft.com/office/officeart/2005/8/layout/pyramid2"/>
    <dgm:cxn modelId="{E9146E91-19CC-4760-A7E5-0B0E7A07DF44}" type="presParOf" srcId="{B9E8A803-D5AF-48CE-815B-C43FA0BED277}" destId="{C4600DD8-221D-411D-A0E1-73703CA4E4AD}" srcOrd="0" destOrd="0" presId="urn:microsoft.com/office/officeart/2005/8/layout/pyramid2"/>
    <dgm:cxn modelId="{EC48B6F5-BB77-479C-9AA7-E63C25668597}" type="presParOf" srcId="{B9E8A803-D5AF-48CE-815B-C43FA0BED277}" destId="{13D75190-469E-4578-99A6-FC8A04477CAD}" srcOrd="1" destOrd="0" presId="urn:microsoft.com/office/officeart/2005/8/layout/pyramid2"/>
    <dgm:cxn modelId="{3DDB774C-3B62-4F24-A70F-72659B935C82}" type="presParOf" srcId="{B9E8A803-D5AF-48CE-815B-C43FA0BED277}" destId="{87EBDC12-CF52-4DA2-92A5-6D2F6A26AD91}" srcOrd="2" destOrd="0" presId="urn:microsoft.com/office/officeart/2005/8/layout/pyramid2"/>
    <dgm:cxn modelId="{3772D8E3-0320-4DE0-BA28-E36FF7EB801D}" type="presParOf" srcId="{B9E8A803-D5AF-48CE-815B-C43FA0BED277}" destId="{AF7B1E25-9246-4775-955E-3A8E37D49EBC}" srcOrd="3" destOrd="0" presId="urn:microsoft.com/office/officeart/2005/8/layout/pyramid2"/>
    <dgm:cxn modelId="{7453B41D-299A-40E7-B538-0D21D9529544}" type="presParOf" srcId="{B9E8A803-D5AF-48CE-815B-C43FA0BED277}" destId="{6CF50FBB-3EE4-4DF8-AD37-0F0F32A604B6}" srcOrd="4" destOrd="0" presId="urn:microsoft.com/office/officeart/2005/8/layout/pyramid2"/>
    <dgm:cxn modelId="{7C0C9E9E-4D10-4110-B74F-C779871650EA}" type="presParOf" srcId="{B9E8A803-D5AF-48CE-815B-C43FA0BED277}" destId="{D6D97D59-0945-4CD5-942A-88F94C2C3117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C50DB02-E379-4411-806E-9BD7C182D0C0}" type="doc">
      <dgm:prSet loTypeId="urn:microsoft.com/office/officeart/2005/8/layout/radial4" loCatId="relationship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7B31BCDE-3E00-4419-8283-7A171DF98AF3}">
      <dgm:prSet phldrT="[Text]"/>
      <dgm:spPr/>
      <dgm:t>
        <a:bodyPr/>
        <a:lstStyle/>
        <a:p>
          <a:pPr rtl="1"/>
          <a:r>
            <a:rPr lang="fa-IR" b="1" dirty="0"/>
            <a:t>تحلیل انتقادی گفتمان</a:t>
          </a:r>
        </a:p>
      </dgm:t>
    </dgm:pt>
    <dgm:pt modelId="{F24A9B41-F35A-4982-83E1-279CD6041383}" type="parTrans" cxnId="{4B3925B2-4ADA-4D24-A859-38CD6F0543A5}">
      <dgm:prSet/>
      <dgm:spPr/>
      <dgm:t>
        <a:bodyPr/>
        <a:lstStyle/>
        <a:p>
          <a:pPr rtl="1"/>
          <a:endParaRPr lang="fa-IR"/>
        </a:p>
      </dgm:t>
    </dgm:pt>
    <dgm:pt modelId="{5BA8333C-95A8-4260-8FF4-5C6BF8C06FA1}" type="sibTrans" cxnId="{4B3925B2-4ADA-4D24-A859-38CD6F0543A5}">
      <dgm:prSet/>
      <dgm:spPr/>
      <dgm:t>
        <a:bodyPr/>
        <a:lstStyle/>
        <a:p>
          <a:pPr rtl="1"/>
          <a:endParaRPr lang="fa-IR"/>
        </a:p>
      </dgm:t>
    </dgm:pt>
    <dgm:pt modelId="{0982AD7B-93CA-48E7-9117-F8B232AE3606}">
      <dgm:prSet phldrT="[Text]"/>
      <dgm:spPr/>
      <dgm:t>
        <a:bodyPr/>
        <a:lstStyle/>
        <a:p>
          <a:pPr rtl="1"/>
          <a:r>
            <a:rPr lang="fa-IR" dirty="0"/>
            <a:t>هژمونی</a:t>
          </a:r>
        </a:p>
      </dgm:t>
    </dgm:pt>
    <dgm:pt modelId="{E62C1FCE-58CA-4D3D-86D8-A71426E0C6D0}" type="parTrans" cxnId="{A12116C1-AC22-4AD3-95AA-81EC98DF519E}">
      <dgm:prSet/>
      <dgm:spPr/>
      <dgm:t>
        <a:bodyPr/>
        <a:lstStyle/>
        <a:p>
          <a:pPr rtl="1"/>
          <a:endParaRPr lang="fa-IR"/>
        </a:p>
      </dgm:t>
    </dgm:pt>
    <dgm:pt modelId="{FA6E326B-BCF4-4636-BF7E-963B2B2F32CC}" type="sibTrans" cxnId="{A12116C1-AC22-4AD3-95AA-81EC98DF519E}">
      <dgm:prSet/>
      <dgm:spPr/>
      <dgm:t>
        <a:bodyPr/>
        <a:lstStyle/>
        <a:p>
          <a:pPr rtl="1"/>
          <a:endParaRPr lang="fa-IR"/>
        </a:p>
      </dgm:t>
    </dgm:pt>
    <dgm:pt modelId="{E026983B-1AB3-4660-8634-2B6AE708AE46}">
      <dgm:prSet phldrT="[Text]"/>
      <dgm:spPr/>
      <dgm:t>
        <a:bodyPr/>
        <a:lstStyle/>
        <a:p>
          <a:pPr rtl="1"/>
          <a:r>
            <a:rPr lang="fa-IR" dirty="0"/>
            <a:t>قدرت</a:t>
          </a:r>
        </a:p>
      </dgm:t>
    </dgm:pt>
    <dgm:pt modelId="{C4971CF4-4EE0-49F3-BFF3-5C7326653DC6}" type="parTrans" cxnId="{77350314-F848-42FC-B008-3089B9D536C1}">
      <dgm:prSet/>
      <dgm:spPr/>
      <dgm:t>
        <a:bodyPr/>
        <a:lstStyle/>
        <a:p>
          <a:pPr rtl="1"/>
          <a:endParaRPr lang="fa-IR"/>
        </a:p>
      </dgm:t>
    </dgm:pt>
    <dgm:pt modelId="{6F807303-251B-473A-8944-68AD5DC7E364}" type="sibTrans" cxnId="{77350314-F848-42FC-B008-3089B9D536C1}">
      <dgm:prSet/>
      <dgm:spPr/>
      <dgm:t>
        <a:bodyPr/>
        <a:lstStyle/>
        <a:p>
          <a:pPr rtl="1"/>
          <a:endParaRPr lang="fa-IR"/>
        </a:p>
      </dgm:t>
    </dgm:pt>
    <dgm:pt modelId="{BA9B2393-3E1A-498C-B034-68878495213F}">
      <dgm:prSet phldrT="[Text]"/>
      <dgm:spPr/>
      <dgm:t>
        <a:bodyPr/>
        <a:lstStyle/>
        <a:p>
          <a:pPr rtl="1"/>
          <a:r>
            <a:rPr lang="fa-IR" dirty="0"/>
            <a:t>ایدئولوژی</a:t>
          </a:r>
        </a:p>
      </dgm:t>
    </dgm:pt>
    <dgm:pt modelId="{BDFE08DE-3FB8-4C23-9957-A51C2C285259}" type="parTrans" cxnId="{D4052637-7CB2-475C-A112-87728F289871}">
      <dgm:prSet/>
      <dgm:spPr/>
      <dgm:t>
        <a:bodyPr/>
        <a:lstStyle/>
        <a:p>
          <a:pPr rtl="1"/>
          <a:endParaRPr lang="fa-IR"/>
        </a:p>
      </dgm:t>
    </dgm:pt>
    <dgm:pt modelId="{2E9A75F6-B007-4AB3-9986-B16AD3A18408}" type="sibTrans" cxnId="{D4052637-7CB2-475C-A112-87728F289871}">
      <dgm:prSet/>
      <dgm:spPr/>
      <dgm:t>
        <a:bodyPr/>
        <a:lstStyle/>
        <a:p>
          <a:pPr rtl="1"/>
          <a:endParaRPr lang="fa-IR"/>
        </a:p>
      </dgm:t>
    </dgm:pt>
    <dgm:pt modelId="{7CAC2980-5323-44CF-8A7D-057DD48DC4AC}">
      <dgm:prSet phldrT="[Text]"/>
      <dgm:spPr/>
      <dgm:t>
        <a:bodyPr/>
        <a:lstStyle/>
        <a:p>
          <a:pPr rtl="1"/>
          <a:r>
            <a:rPr lang="fa-IR" dirty="0"/>
            <a:t>غیریت سازی</a:t>
          </a:r>
        </a:p>
      </dgm:t>
    </dgm:pt>
    <dgm:pt modelId="{DD9264E9-65CB-42ED-828B-CFD7727EC9B9}" type="parTrans" cxnId="{D38A5A8E-253C-4C06-9C27-6DC87E8363BC}">
      <dgm:prSet/>
      <dgm:spPr/>
      <dgm:t>
        <a:bodyPr/>
        <a:lstStyle/>
        <a:p>
          <a:pPr rtl="1"/>
          <a:endParaRPr lang="fa-IR"/>
        </a:p>
      </dgm:t>
    </dgm:pt>
    <dgm:pt modelId="{11BC45B8-1DA2-4535-8815-1E0D2B407D7C}" type="sibTrans" cxnId="{D38A5A8E-253C-4C06-9C27-6DC87E8363BC}">
      <dgm:prSet/>
      <dgm:spPr/>
      <dgm:t>
        <a:bodyPr/>
        <a:lstStyle/>
        <a:p>
          <a:pPr rtl="1"/>
          <a:endParaRPr lang="fa-IR"/>
        </a:p>
      </dgm:t>
    </dgm:pt>
    <dgm:pt modelId="{FE16665E-16B0-4CA9-AF12-A45940F1666A}" type="pres">
      <dgm:prSet presAssocID="{1C50DB02-E379-4411-806E-9BD7C182D0C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19DEAB1-8B1F-4FB3-8715-487384F39FAB}" type="pres">
      <dgm:prSet presAssocID="{7B31BCDE-3E00-4419-8283-7A171DF98AF3}" presName="centerShape" presStyleLbl="node0" presStyleIdx="0" presStyleCnt="1"/>
      <dgm:spPr/>
    </dgm:pt>
    <dgm:pt modelId="{07E07679-2667-465A-89BA-79E309F360B2}" type="pres">
      <dgm:prSet presAssocID="{E62C1FCE-58CA-4D3D-86D8-A71426E0C6D0}" presName="parTrans" presStyleLbl="bgSibTrans2D1" presStyleIdx="0" presStyleCnt="4"/>
      <dgm:spPr/>
    </dgm:pt>
    <dgm:pt modelId="{CA7F7AAA-FDF1-4027-A273-E2E88449368C}" type="pres">
      <dgm:prSet presAssocID="{0982AD7B-93CA-48E7-9117-F8B232AE3606}" presName="node" presStyleLbl="node1" presStyleIdx="0" presStyleCnt="4">
        <dgm:presLayoutVars>
          <dgm:bulletEnabled val="1"/>
        </dgm:presLayoutVars>
      </dgm:prSet>
      <dgm:spPr/>
    </dgm:pt>
    <dgm:pt modelId="{E1D5CAA8-3B2C-4913-BA36-C836FA381650}" type="pres">
      <dgm:prSet presAssocID="{C4971CF4-4EE0-49F3-BFF3-5C7326653DC6}" presName="parTrans" presStyleLbl="bgSibTrans2D1" presStyleIdx="1" presStyleCnt="4"/>
      <dgm:spPr/>
    </dgm:pt>
    <dgm:pt modelId="{5383AB99-B9D3-4108-9C8D-2924B8F8C83D}" type="pres">
      <dgm:prSet presAssocID="{E026983B-1AB3-4660-8634-2B6AE708AE46}" presName="node" presStyleLbl="node1" presStyleIdx="1" presStyleCnt="4">
        <dgm:presLayoutVars>
          <dgm:bulletEnabled val="1"/>
        </dgm:presLayoutVars>
      </dgm:prSet>
      <dgm:spPr/>
    </dgm:pt>
    <dgm:pt modelId="{FE1FEF49-A608-4720-ABAF-BD526AF41565}" type="pres">
      <dgm:prSet presAssocID="{BDFE08DE-3FB8-4C23-9957-A51C2C285259}" presName="parTrans" presStyleLbl="bgSibTrans2D1" presStyleIdx="2" presStyleCnt="4"/>
      <dgm:spPr/>
    </dgm:pt>
    <dgm:pt modelId="{0B8096C7-FECE-475F-A69E-BD8B1027309A}" type="pres">
      <dgm:prSet presAssocID="{BA9B2393-3E1A-498C-B034-68878495213F}" presName="node" presStyleLbl="node1" presStyleIdx="2" presStyleCnt="4">
        <dgm:presLayoutVars>
          <dgm:bulletEnabled val="1"/>
        </dgm:presLayoutVars>
      </dgm:prSet>
      <dgm:spPr/>
    </dgm:pt>
    <dgm:pt modelId="{E782C3E0-A775-4D01-9AB1-570DA0C3F24B}" type="pres">
      <dgm:prSet presAssocID="{DD9264E9-65CB-42ED-828B-CFD7727EC9B9}" presName="parTrans" presStyleLbl="bgSibTrans2D1" presStyleIdx="3" presStyleCnt="4"/>
      <dgm:spPr/>
    </dgm:pt>
    <dgm:pt modelId="{B89FCCFC-6A3D-4014-BBDF-CF6913E07123}" type="pres">
      <dgm:prSet presAssocID="{7CAC2980-5323-44CF-8A7D-057DD48DC4AC}" presName="node" presStyleLbl="node1" presStyleIdx="3" presStyleCnt="4">
        <dgm:presLayoutVars>
          <dgm:bulletEnabled val="1"/>
        </dgm:presLayoutVars>
      </dgm:prSet>
      <dgm:spPr/>
    </dgm:pt>
  </dgm:ptLst>
  <dgm:cxnLst>
    <dgm:cxn modelId="{57E50101-AE77-4F79-B679-827E5644B9DD}" type="presOf" srcId="{E62C1FCE-58CA-4D3D-86D8-A71426E0C6D0}" destId="{07E07679-2667-465A-89BA-79E309F360B2}" srcOrd="0" destOrd="0" presId="urn:microsoft.com/office/officeart/2005/8/layout/radial4"/>
    <dgm:cxn modelId="{77350314-F848-42FC-B008-3089B9D536C1}" srcId="{7B31BCDE-3E00-4419-8283-7A171DF98AF3}" destId="{E026983B-1AB3-4660-8634-2B6AE708AE46}" srcOrd="1" destOrd="0" parTransId="{C4971CF4-4EE0-49F3-BFF3-5C7326653DC6}" sibTransId="{6F807303-251B-473A-8944-68AD5DC7E364}"/>
    <dgm:cxn modelId="{59BB8B33-3E2D-4956-A451-6E43D0E88733}" type="presOf" srcId="{BDFE08DE-3FB8-4C23-9957-A51C2C285259}" destId="{FE1FEF49-A608-4720-ABAF-BD526AF41565}" srcOrd="0" destOrd="0" presId="urn:microsoft.com/office/officeart/2005/8/layout/radial4"/>
    <dgm:cxn modelId="{D4052637-7CB2-475C-A112-87728F289871}" srcId="{7B31BCDE-3E00-4419-8283-7A171DF98AF3}" destId="{BA9B2393-3E1A-498C-B034-68878495213F}" srcOrd="2" destOrd="0" parTransId="{BDFE08DE-3FB8-4C23-9957-A51C2C285259}" sibTransId="{2E9A75F6-B007-4AB3-9986-B16AD3A18408}"/>
    <dgm:cxn modelId="{C598DB85-EF23-4D11-B146-FB3AD13A727F}" type="presOf" srcId="{BA9B2393-3E1A-498C-B034-68878495213F}" destId="{0B8096C7-FECE-475F-A69E-BD8B1027309A}" srcOrd="0" destOrd="0" presId="urn:microsoft.com/office/officeart/2005/8/layout/radial4"/>
    <dgm:cxn modelId="{D38A5A8E-253C-4C06-9C27-6DC87E8363BC}" srcId="{7B31BCDE-3E00-4419-8283-7A171DF98AF3}" destId="{7CAC2980-5323-44CF-8A7D-057DD48DC4AC}" srcOrd="3" destOrd="0" parTransId="{DD9264E9-65CB-42ED-828B-CFD7727EC9B9}" sibTransId="{11BC45B8-1DA2-4535-8815-1E0D2B407D7C}"/>
    <dgm:cxn modelId="{62C08A95-5FD6-4C2D-8DD3-C57FC8B75A8F}" type="presOf" srcId="{DD9264E9-65CB-42ED-828B-CFD7727EC9B9}" destId="{E782C3E0-A775-4D01-9AB1-570DA0C3F24B}" srcOrd="0" destOrd="0" presId="urn:microsoft.com/office/officeart/2005/8/layout/radial4"/>
    <dgm:cxn modelId="{4B3925B2-4ADA-4D24-A859-38CD6F0543A5}" srcId="{1C50DB02-E379-4411-806E-9BD7C182D0C0}" destId="{7B31BCDE-3E00-4419-8283-7A171DF98AF3}" srcOrd="0" destOrd="0" parTransId="{F24A9B41-F35A-4982-83E1-279CD6041383}" sibTransId="{5BA8333C-95A8-4260-8FF4-5C6BF8C06FA1}"/>
    <dgm:cxn modelId="{E9E469B2-C98E-4567-AFAA-04AC550EFCD6}" type="presOf" srcId="{C4971CF4-4EE0-49F3-BFF3-5C7326653DC6}" destId="{E1D5CAA8-3B2C-4913-BA36-C836FA381650}" srcOrd="0" destOrd="0" presId="urn:microsoft.com/office/officeart/2005/8/layout/radial4"/>
    <dgm:cxn modelId="{A12116C1-AC22-4AD3-95AA-81EC98DF519E}" srcId="{7B31BCDE-3E00-4419-8283-7A171DF98AF3}" destId="{0982AD7B-93CA-48E7-9117-F8B232AE3606}" srcOrd="0" destOrd="0" parTransId="{E62C1FCE-58CA-4D3D-86D8-A71426E0C6D0}" sibTransId="{FA6E326B-BCF4-4636-BF7E-963B2B2F32CC}"/>
    <dgm:cxn modelId="{AA242DC2-38C5-4CA4-9A76-B4D413800104}" type="presOf" srcId="{7B31BCDE-3E00-4419-8283-7A171DF98AF3}" destId="{B19DEAB1-8B1F-4FB3-8715-487384F39FAB}" srcOrd="0" destOrd="0" presId="urn:microsoft.com/office/officeart/2005/8/layout/radial4"/>
    <dgm:cxn modelId="{1E6000CE-F889-4157-A27E-15435396EBA1}" type="presOf" srcId="{E026983B-1AB3-4660-8634-2B6AE708AE46}" destId="{5383AB99-B9D3-4108-9C8D-2924B8F8C83D}" srcOrd="0" destOrd="0" presId="urn:microsoft.com/office/officeart/2005/8/layout/radial4"/>
    <dgm:cxn modelId="{7FB1D0CE-9AEB-433B-AD4B-3179D686D794}" type="presOf" srcId="{0982AD7B-93CA-48E7-9117-F8B232AE3606}" destId="{CA7F7AAA-FDF1-4027-A273-E2E88449368C}" srcOrd="0" destOrd="0" presId="urn:microsoft.com/office/officeart/2005/8/layout/radial4"/>
    <dgm:cxn modelId="{63FEA3D2-C073-497E-AC57-81B4D2138587}" type="presOf" srcId="{7CAC2980-5323-44CF-8A7D-057DD48DC4AC}" destId="{B89FCCFC-6A3D-4014-BBDF-CF6913E07123}" srcOrd="0" destOrd="0" presId="urn:microsoft.com/office/officeart/2005/8/layout/radial4"/>
    <dgm:cxn modelId="{50E750F7-0DCE-467D-99B8-5B401EFF55AF}" type="presOf" srcId="{1C50DB02-E379-4411-806E-9BD7C182D0C0}" destId="{FE16665E-16B0-4CA9-AF12-A45940F1666A}" srcOrd="0" destOrd="0" presId="urn:microsoft.com/office/officeart/2005/8/layout/radial4"/>
    <dgm:cxn modelId="{130A6ACB-A68D-4033-A7F1-A60060CF0909}" type="presParOf" srcId="{FE16665E-16B0-4CA9-AF12-A45940F1666A}" destId="{B19DEAB1-8B1F-4FB3-8715-487384F39FAB}" srcOrd="0" destOrd="0" presId="urn:microsoft.com/office/officeart/2005/8/layout/radial4"/>
    <dgm:cxn modelId="{B8EEAFD4-699C-40BB-9D68-5E2F442D4BBC}" type="presParOf" srcId="{FE16665E-16B0-4CA9-AF12-A45940F1666A}" destId="{07E07679-2667-465A-89BA-79E309F360B2}" srcOrd="1" destOrd="0" presId="urn:microsoft.com/office/officeart/2005/8/layout/radial4"/>
    <dgm:cxn modelId="{05D8D542-EEAE-42FD-94DD-2EBEF2533FED}" type="presParOf" srcId="{FE16665E-16B0-4CA9-AF12-A45940F1666A}" destId="{CA7F7AAA-FDF1-4027-A273-E2E88449368C}" srcOrd="2" destOrd="0" presId="urn:microsoft.com/office/officeart/2005/8/layout/radial4"/>
    <dgm:cxn modelId="{784D882B-8785-4711-9F6C-1A11EA719410}" type="presParOf" srcId="{FE16665E-16B0-4CA9-AF12-A45940F1666A}" destId="{E1D5CAA8-3B2C-4913-BA36-C836FA381650}" srcOrd="3" destOrd="0" presId="urn:microsoft.com/office/officeart/2005/8/layout/radial4"/>
    <dgm:cxn modelId="{D773975B-2BFB-4A84-B356-3E08996A5D0B}" type="presParOf" srcId="{FE16665E-16B0-4CA9-AF12-A45940F1666A}" destId="{5383AB99-B9D3-4108-9C8D-2924B8F8C83D}" srcOrd="4" destOrd="0" presId="urn:microsoft.com/office/officeart/2005/8/layout/radial4"/>
    <dgm:cxn modelId="{BD2F789B-5843-4901-A08E-8252E3764244}" type="presParOf" srcId="{FE16665E-16B0-4CA9-AF12-A45940F1666A}" destId="{FE1FEF49-A608-4720-ABAF-BD526AF41565}" srcOrd="5" destOrd="0" presId="urn:microsoft.com/office/officeart/2005/8/layout/radial4"/>
    <dgm:cxn modelId="{EB2D24EA-68F5-4224-A656-72E4203B3C31}" type="presParOf" srcId="{FE16665E-16B0-4CA9-AF12-A45940F1666A}" destId="{0B8096C7-FECE-475F-A69E-BD8B1027309A}" srcOrd="6" destOrd="0" presId="urn:microsoft.com/office/officeart/2005/8/layout/radial4"/>
    <dgm:cxn modelId="{A05FB8FD-5754-42DA-8842-096CA1960391}" type="presParOf" srcId="{FE16665E-16B0-4CA9-AF12-A45940F1666A}" destId="{E782C3E0-A775-4D01-9AB1-570DA0C3F24B}" srcOrd="7" destOrd="0" presId="urn:microsoft.com/office/officeart/2005/8/layout/radial4"/>
    <dgm:cxn modelId="{E3EBCA7D-579E-449A-8A9D-48B10D121D85}" type="presParOf" srcId="{FE16665E-16B0-4CA9-AF12-A45940F1666A}" destId="{B89FCCFC-6A3D-4014-BBDF-CF6913E07123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F9D7DC0-536B-41CB-8D8E-A01E414E7BF0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77066B5E-A0DE-41C4-8D72-D63F8A1CCE11}">
      <dgm:prSet phldrT="[Text]" custT="1"/>
      <dgm:spPr/>
      <dgm:t>
        <a:bodyPr/>
        <a:lstStyle/>
        <a:p>
          <a:pPr algn="just" rtl="1"/>
          <a:r>
            <a:rPr lang="fa-IR" sz="4000" b="1" dirty="0"/>
            <a:t>ابهام</a:t>
          </a:r>
        </a:p>
      </dgm:t>
    </dgm:pt>
    <dgm:pt modelId="{A4525160-E6A5-4FDC-906C-62C8308DE0E9}" type="parTrans" cxnId="{EC06589E-47A7-4541-BE2B-CF0D04796424}">
      <dgm:prSet/>
      <dgm:spPr/>
      <dgm:t>
        <a:bodyPr/>
        <a:lstStyle/>
        <a:p>
          <a:pPr rtl="1"/>
          <a:endParaRPr lang="fa-IR"/>
        </a:p>
      </dgm:t>
    </dgm:pt>
    <dgm:pt modelId="{F4B10ED2-B897-4CB2-86FC-7C8BEEA19F5C}" type="sibTrans" cxnId="{EC06589E-47A7-4541-BE2B-CF0D04796424}">
      <dgm:prSet/>
      <dgm:spPr/>
      <dgm:t>
        <a:bodyPr/>
        <a:lstStyle/>
        <a:p>
          <a:pPr rtl="1"/>
          <a:endParaRPr lang="fa-IR"/>
        </a:p>
      </dgm:t>
    </dgm:pt>
    <dgm:pt modelId="{49922639-A026-4212-B821-0DE6396EAA5E}">
      <dgm:prSet phldrT="[Text]" custT="1"/>
      <dgm:spPr/>
      <dgm:t>
        <a:bodyPr/>
        <a:lstStyle/>
        <a:p>
          <a:pPr algn="just" rtl="1"/>
          <a:r>
            <a:rPr lang="fa-IR" sz="4000" b="1" dirty="0"/>
            <a:t>کارکرداجتماعی</a:t>
          </a:r>
        </a:p>
      </dgm:t>
    </dgm:pt>
    <dgm:pt modelId="{889665CE-F6D2-4E80-8F94-1BD96F0CB26A}" type="parTrans" cxnId="{AD1F079B-65D8-4A44-B548-467F73DD30C8}">
      <dgm:prSet/>
      <dgm:spPr/>
      <dgm:t>
        <a:bodyPr/>
        <a:lstStyle/>
        <a:p>
          <a:pPr rtl="1"/>
          <a:endParaRPr lang="fa-IR"/>
        </a:p>
      </dgm:t>
    </dgm:pt>
    <dgm:pt modelId="{E1FEE2A0-A227-46A2-AB07-4010BCA99FE4}" type="sibTrans" cxnId="{AD1F079B-65D8-4A44-B548-467F73DD30C8}">
      <dgm:prSet/>
      <dgm:spPr/>
      <dgm:t>
        <a:bodyPr/>
        <a:lstStyle/>
        <a:p>
          <a:pPr rtl="1"/>
          <a:endParaRPr lang="fa-IR"/>
        </a:p>
      </dgm:t>
    </dgm:pt>
    <dgm:pt modelId="{3623D8A5-BC04-4717-A535-467F5B4E97DA}">
      <dgm:prSet phldrT="[Text]" custT="1"/>
      <dgm:spPr/>
      <dgm:t>
        <a:bodyPr/>
        <a:lstStyle/>
        <a:p>
          <a:pPr algn="just" rtl="1"/>
          <a:r>
            <a:rPr lang="fa-IR" sz="4000" b="1" dirty="0"/>
            <a:t>بازخوانی شخصیت ها وحوادث</a:t>
          </a:r>
        </a:p>
      </dgm:t>
    </dgm:pt>
    <dgm:pt modelId="{76303A95-C142-4A8C-8D3C-B0AAB2E950B8}" type="parTrans" cxnId="{470B87F2-391E-48E1-8C97-D4517B6016D7}">
      <dgm:prSet/>
      <dgm:spPr/>
      <dgm:t>
        <a:bodyPr/>
        <a:lstStyle/>
        <a:p>
          <a:pPr rtl="1"/>
          <a:endParaRPr lang="fa-IR"/>
        </a:p>
      </dgm:t>
    </dgm:pt>
    <dgm:pt modelId="{58A87FF1-BE57-46BF-93A2-1F3CA333EB13}" type="sibTrans" cxnId="{470B87F2-391E-48E1-8C97-D4517B6016D7}">
      <dgm:prSet/>
      <dgm:spPr/>
      <dgm:t>
        <a:bodyPr/>
        <a:lstStyle/>
        <a:p>
          <a:pPr rtl="1"/>
          <a:endParaRPr lang="fa-IR"/>
        </a:p>
      </dgm:t>
    </dgm:pt>
    <dgm:pt modelId="{E0B99BC0-A64F-4921-B30F-06FE56036223}">
      <dgm:prSet phldrT="[Text]" custT="1"/>
      <dgm:spPr/>
      <dgm:t>
        <a:bodyPr/>
        <a:lstStyle/>
        <a:p>
          <a:pPr algn="just" rtl="1"/>
          <a:r>
            <a:rPr lang="fa-IR" sz="4000" b="1" dirty="0"/>
            <a:t>پیوستگی واتصال متنی</a:t>
          </a:r>
        </a:p>
      </dgm:t>
    </dgm:pt>
    <dgm:pt modelId="{8A1EBA54-83AE-49A8-BD23-81B65B7B8127}" type="parTrans" cxnId="{F54EB8A9-EDB3-4DFE-8C35-48BB9A330726}">
      <dgm:prSet/>
      <dgm:spPr/>
      <dgm:t>
        <a:bodyPr/>
        <a:lstStyle/>
        <a:p>
          <a:pPr rtl="1"/>
          <a:endParaRPr lang="fa-IR"/>
        </a:p>
      </dgm:t>
    </dgm:pt>
    <dgm:pt modelId="{8DCB0193-0DB8-422B-B88E-3A24B33DCB2A}" type="sibTrans" cxnId="{F54EB8A9-EDB3-4DFE-8C35-48BB9A330726}">
      <dgm:prSet/>
      <dgm:spPr/>
      <dgm:t>
        <a:bodyPr/>
        <a:lstStyle/>
        <a:p>
          <a:pPr rtl="1"/>
          <a:endParaRPr lang="fa-IR"/>
        </a:p>
      </dgm:t>
    </dgm:pt>
    <dgm:pt modelId="{C3CEB769-0787-4381-80E3-3D25F7843959}">
      <dgm:prSet phldrT="[Text]" custT="1"/>
      <dgm:spPr/>
      <dgm:t>
        <a:bodyPr/>
        <a:lstStyle/>
        <a:p>
          <a:pPr algn="just" rtl="1"/>
          <a:r>
            <a:rPr lang="fa-IR" sz="4000" b="1" dirty="0"/>
            <a:t>نماد، رمز</a:t>
          </a:r>
        </a:p>
      </dgm:t>
    </dgm:pt>
    <dgm:pt modelId="{C5FDD7AF-9808-47D6-BC94-AA4D9D04F23C}" type="parTrans" cxnId="{56D21311-83B3-4680-9655-F5097D546069}">
      <dgm:prSet/>
      <dgm:spPr/>
      <dgm:t>
        <a:bodyPr/>
        <a:lstStyle/>
        <a:p>
          <a:pPr rtl="1"/>
          <a:endParaRPr lang="fa-IR"/>
        </a:p>
      </dgm:t>
    </dgm:pt>
    <dgm:pt modelId="{5CEACE69-FD96-47F2-912A-D2E8C23DF539}" type="sibTrans" cxnId="{56D21311-83B3-4680-9655-F5097D546069}">
      <dgm:prSet/>
      <dgm:spPr/>
      <dgm:t>
        <a:bodyPr/>
        <a:lstStyle/>
        <a:p>
          <a:pPr rtl="1"/>
          <a:endParaRPr lang="fa-IR"/>
        </a:p>
      </dgm:t>
    </dgm:pt>
    <dgm:pt modelId="{D02653D2-D1EE-4199-8EC4-5E8C3886E4BE}" type="pres">
      <dgm:prSet presAssocID="{8F9D7DC0-536B-41CB-8D8E-A01E414E7BF0}" presName="linear" presStyleCnt="0">
        <dgm:presLayoutVars>
          <dgm:dir/>
          <dgm:animLvl val="lvl"/>
          <dgm:resizeHandles val="exact"/>
        </dgm:presLayoutVars>
      </dgm:prSet>
      <dgm:spPr/>
    </dgm:pt>
    <dgm:pt modelId="{B0DA30FC-CFB3-48CD-A682-E7F128F99ECE}" type="pres">
      <dgm:prSet presAssocID="{77066B5E-A0DE-41C4-8D72-D63F8A1CCE11}" presName="parentLin" presStyleCnt="0"/>
      <dgm:spPr/>
    </dgm:pt>
    <dgm:pt modelId="{BD64B9D6-BC16-4003-B49F-EAA820F4C84E}" type="pres">
      <dgm:prSet presAssocID="{77066B5E-A0DE-41C4-8D72-D63F8A1CCE11}" presName="parentLeftMargin" presStyleLbl="node1" presStyleIdx="0" presStyleCnt="5"/>
      <dgm:spPr/>
    </dgm:pt>
    <dgm:pt modelId="{A986D9E0-29F8-4E6D-AD9B-4C6EFC721E7E}" type="pres">
      <dgm:prSet presAssocID="{77066B5E-A0DE-41C4-8D72-D63F8A1CCE11}" presName="parentText" presStyleLbl="node1" presStyleIdx="0" presStyleCnt="5" custLinFactNeighborX="7512" custLinFactNeighborY="-6729">
        <dgm:presLayoutVars>
          <dgm:chMax val="0"/>
          <dgm:bulletEnabled val="1"/>
        </dgm:presLayoutVars>
      </dgm:prSet>
      <dgm:spPr/>
    </dgm:pt>
    <dgm:pt modelId="{30D27F3A-0340-4045-BED3-90DD543622A5}" type="pres">
      <dgm:prSet presAssocID="{77066B5E-A0DE-41C4-8D72-D63F8A1CCE11}" presName="negativeSpace" presStyleCnt="0"/>
      <dgm:spPr/>
    </dgm:pt>
    <dgm:pt modelId="{58541B7E-FEEA-4E59-B587-28B7D9F31E5A}" type="pres">
      <dgm:prSet presAssocID="{77066B5E-A0DE-41C4-8D72-D63F8A1CCE11}" presName="childText" presStyleLbl="conFgAcc1" presStyleIdx="0" presStyleCnt="5">
        <dgm:presLayoutVars>
          <dgm:bulletEnabled val="1"/>
        </dgm:presLayoutVars>
      </dgm:prSet>
      <dgm:spPr/>
    </dgm:pt>
    <dgm:pt modelId="{DF84B8D2-1800-49D2-84B3-F0ED1DCBFD20}" type="pres">
      <dgm:prSet presAssocID="{F4B10ED2-B897-4CB2-86FC-7C8BEEA19F5C}" presName="spaceBetweenRectangles" presStyleCnt="0"/>
      <dgm:spPr/>
    </dgm:pt>
    <dgm:pt modelId="{B8C896F8-FD9F-4AAC-9629-C4354429F0F9}" type="pres">
      <dgm:prSet presAssocID="{49922639-A026-4212-B821-0DE6396EAA5E}" presName="parentLin" presStyleCnt="0"/>
      <dgm:spPr/>
    </dgm:pt>
    <dgm:pt modelId="{4AC71451-A424-4EA5-B140-8AFAE66E49F1}" type="pres">
      <dgm:prSet presAssocID="{49922639-A026-4212-B821-0DE6396EAA5E}" presName="parentLeftMargin" presStyleLbl="node1" presStyleIdx="0" presStyleCnt="5"/>
      <dgm:spPr/>
    </dgm:pt>
    <dgm:pt modelId="{1760A995-30B0-49A3-8086-6B6DA7480DC4}" type="pres">
      <dgm:prSet presAssocID="{49922639-A026-4212-B821-0DE6396EAA5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A2991F2-6608-498C-ADA5-5078229A884C}" type="pres">
      <dgm:prSet presAssocID="{49922639-A026-4212-B821-0DE6396EAA5E}" presName="negativeSpace" presStyleCnt="0"/>
      <dgm:spPr/>
    </dgm:pt>
    <dgm:pt modelId="{D66F1C52-D28B-4033-ADEF-3B128BA736B1}" type="pres">
      <dgm:prSet presAssocID="{49922639-A026-4212-B821-0DE6396EAA5E}" presName="childText" presStyleLbl="conFgAcc1" presStyleIdx="1" presStyleCnt="5">
        <dgm:presLayoutVars>
          <dgm:bulletEnabled val="1"/>
        </dgm:presLayoutVars>
      </dgm:prSet>
      <dgm:spPr/>
    </dgm:pt>
    <dgm:pt modelId="{64D64446-1BB3-4035-92A4-3FAD82DAAD66}" type="pres">
      <dgm:prSet presAssocID="{E1FEE2A0-A227-46A2-AB07-4010BCA99FE4}" presName="spaceBetweenRectangles" presStyleCnt="0"/>
      <dgm:spPr/>
    </dgm:pt>
    <dgm:pt modelId="{D581ED43-7616-445A-B9BC-06732D45D3B4}" type="pres">
      <dgm:prSet presAssocID="{3623D8A5-BC04-4717-A535-467F5B4E97DA}" presName="parentLin" presStyleCnt="0"/>
      <dgm:spPr/>
    </dgm:pt>
    <dgm:pt modelId="{70B99F84-6D12-4031-AA98-BFE3734304FE}" type="pres">
      <dgm:prSet presAssocID="{3623D8A5-BC04-4717-A535-467F5B4E97DA}" presName="parentLeftMargin" presStyleLbl="node1" presStyleIdx="1" presStyleCnt="5"/>
      <dgm:spPr/>
    </dgm:pt>
    <dgm:pt modelId="{E67BF46B-2603-46C8-A0B2-5B94D412C878}" type="pres">
      <dgm:prSet presAssocID="{3623D8A5-BC04-4717-A535-467F5B4E97D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99BC23F-37BE-42F8-9406-52D2CC4D659F}" type="pres">
      <dgm:prSet presAssocID="{3623D8A5-BC04-4717-A535-467F5B4E97DA}" presName="negativeSpace" presStyleCnt="0"/>
      <dgm:spPr/>
    </dgm:pt>
    <dgm:pt modelId="{93006F9B-87F8-484D-9EC8-0B9B65A3D882}" type="pres">
      <dgm:prSet presAssocID="{3623D8A5-BC04-4717-A535-467F5B4E97DA}" presName="childText" presStyleLbl="conFgAcc1" presStyleIdx="2" presStyleCnt="5">
        <dgm:presLayoutVars>
          <dgm:bulletEnabled val="1"/>
        </dgm:presLayoutVars>
      </dgm:prSet>
      <dgm:spPr/>
    </dgm:pt>
    <dgm:pt modelId="{75A779C8-64A9-47BB-AE65-3DF43FCC0FBF}" type="pres">
      <dgm:prSet presAssocID="{58A87FF1-BE57-46BF-93A2-1F3CA333EB13}" presName="spaceBetweenRectangles" presStyleCnt="0"/>
      <dgm:spPr/>
    </dgm:pt>
    <dgm:pt modelId="{36166040-E710-40FB-8A5D-FA507F00D822}" type="pres">
      <dgm:prSet presAssocID="{E0B99BC0-A64F-4921-B30F-06FE56036223}" presName="parentLin" presStyleCnt="0"/>
      <dgm:spPr/>
    </dgm:pt>
    <dgm:pt modelId="{AA4213F5-3187-4567-B347-0FB54D4C149C}" type="pres">
      <dgm:prSet presAssocID="{E0B99BC0-A64F-4921-B30F-06FE56036223}" presName="parentLeftMargin" presStyleLbl="node1" presStyleIdx="2" presStyleCnt="5"/>
      <dgm:spPr/>
    </dgm:pt>
    <dgm:pt modelId="{1F636105-AA5D-41D8-8DC2-64D8669297DB}" type="pres">
      <dgm:prSet presAssocID="{E0B99BC0-A64F-4921-B30F-06FE5603622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414D128-9FF2-4B08-8288-CB69A9021D2A}" type="pres">
      <dgm:prSet presAssocID="{E0B99BC0-A64F-4921-B30F-06FE56036223}" presName="negativeSpace" presStyleCnt="0"/>
      <dgm:spPr/>
    </dgm:pt>
    <dgm:pt modelId="{307865E4-197D-4BF7-8040-87986C6BCD6C}" type="pres">
      <dgm:prSet presAssocID="{E0B99BC0-A64F-4921-B30F-06FE56036223}" presName="childText" presStyleLbl="conFgAcc1" presStyleIdx="3" presStyleCnt="5">
        <dgm:presLayoutVars>
          <dgm:bulletEnabled val="1"/>
        </dgm:presLayoutVars>
      </dgm:prSet>
      <dgm:spPr/>
    </dgm:pt>
    <dgm:pt modelId="{8E86C817-BDAC-4160-A6BF-16BD01E6E839}" type="pres">
      <dgm:prSet presAssocID="{8DCB0193-0DB8-422B-B88E-3A24B33DCB2A}" presName="spaceBetweenRectangles" presStyleCnt="0"/>
      <dgm:spPr/>
    </dgm:pt>
    <dgm:pt modelId="{27E28EA5-81F5-4D8C-91EC-B9F5A15EDE0C}" type="pres">
      <dgm:prSet presAssocID="{C3CEB769-0787-4381-80E3-3D25F7843959}" presName="parentLin" presStyleCnt="0"/>
      <dgm:spPr/>
    </dgm:pt>
    <dgm:pt modelId="{6A649804-2D65-4D79-A527-83634C0697E1}" type="pres">
      <dgm:prSet presAssocID="{C3CEB769-0787-4381-80E3-3D25F7843959}" presName="parentLeftMargin" presStyleLbl="node1" presStyleIdx="3" presStyleCnt="5"/>
      <dgm:spPr/>
    </dgm:pt>
    <dgm:pt modelId="{582BDF76-E3CB-48FA-83E4-20A908DD0331}" type="pres">
      <dgm:prSet presAssocID="{C3CEB769-0787-4381-80E3-3D25F7843959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9B7063D7-BBD2-4A4B-883F-FCC208ED061B}" type="pres">
      <dgm:prSet presAssocID="{C3CEB769-0787-4381-80E3-3D25F7843959}" presName="negativeSpace" presStyleCnt="0"/>
      <dgm:spPr/>
    </dgm:pt>
    <dgm:pt modelId="{DEF41103-223A-485F-8CB2-2F36E3CD900F}" type="pres">
      <dgm:prSet presAssocID="{C3CEB769-0787-4381-80E3-3D25F7843959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7080C101-0B0D-4F86-AC3D-535B244AB71D}" type="presOf" srcId="{77066B5E-A0DE-41C4-8D72-D63F8A1CCE11}" destId="{A986D9E0-29F8-4E6D-AD9B-4C6EFC721E7E}" srcOrd="1" destOrd="0" presId="urn:microsoft.com/office/officeart/2005/8/layout/list1"/>
    <dgm:cxn modelId="{56D21311-83B3-4680-9655-F5097D546069}" srcId="{8F9D7DC0-536B-41CB-8D8E-A01E414E7BF0}" destId="{C3CEB769-0787-4381-80E3-3D25F7843959}" srcOrd="4" destOrd="0" parTransId="{C5FDD7AF-9808-47D6-BC94-AA4D9D04F23C}" sibTransId="{5CEACE69-FD96-47F2-912A-D2E8C23DF539}"/>
    <dgm:cxn modelId="{24772B18-8440-4653-9B5D-0CE36BAA2992}" type="presOf" srcId="{8F9D7DC0-536B-41CB-8D8E-A01E414E7BF0}" destId="{D02653D2-D1EE-4199-8EC4-5E8C3886E4BE}" srcOrd="0" destOrd="0" presId="urn:microsoft.com/office/officeart/2005/8/layout/list1"/>
    <dgm:cxn modelId="{81B7031E-4528-4559-9C5E-2C3FBE3B49BE}" type="presOf" srcId="{C3CEB769-0787-4381-80E3-3D25F7843959}" destId="{582BDF76-E3CB-48FA-83E4-20A908DD0331}" srcOrd="1" destOrd="0" presId="urn:microsoft.com/office/officeart/2005/8/layout/list1"/>
    <dgm:cxn modelId="{ECF7D02C-C85E-4594-870B-EAD92054C144}" type="presOf" srcId="{49922639-A026-4212-B821-0DE6396EAA5E}" destId="{4AC71451-A424-4EA5-B140-8AFAE66E49F1}" srcOrd="0" destOrd="0" presId="urn:microsoft.com/office/officeart/2005/8/layout/list1"/>
    <dgm:cxn modelId="{7AC02A7F-F9B9-4B92-A4BD-2C30785A8DF9}" type="presOf" srcId="{E0B99BC0-A64F-4921-B30F-06FE56036223}" destId="{1F636105-AA5D-41D8-8DC2-64D8669297DB}" srcOrd="1" destOrd="0" presId="urn:microsoft.com/office/officeart/2005/8/layout/list1"/>
    <dgm:cxn modelId="{AD1F079B-65D8-4A44-B548-467F73DD30C8}" srcId="{8F9D7DC0-536B-41CB-8D8E-A01E414E7BF0}" destId="{49922639-A026-4212-B821-0DE6396EAA5E}" srcOrd="1" destOrd="0" parTransId="{889665CE-F6D2-4E80-8F94-1BD96F0CB26A}" sibTransId="{E1FEE2A0-A227-46A2-AB07-4010BCA99FE4}"/>
    <dgm:cxn modelId="{EC06589E-47A7-4541-BE2B-CF0D04796424}" srcId="{8F9D7DC0-536B-41CB-8D8E-A01E414E7BF0}" destId="{77066B5E-A0DE-41C4-8D72-D63F8A1CCE11}" srcOrd="0" destOrd="0" parTransId="{A4525160-E6A5-4FDC-906C-62C8308DE0E9}" sibTransId="{F4B10ED2-B897-4CB2-86FC-7C8BEEA19F5C}"/>
    <dgm:cxn modelId="{F54EB8A9-EDB3-4DFE-8C35-48BB9A330726}" srcId="{8F9D7DC0-536B-41CB-8D8E-A01E414E7BF0}" destId="{E0B99BC0-A64F-4921-B30F-06FE56036223}" srcOrd="3" destOrd="0" parTransId="{8A1EBA54-83AE-49A8-BD23-81B65B7B8127}" sibTransId="{8DCB0193-0DB8-422B-B88E-3A24B33DCB2A}"/>
    <dgm:cxn modelId="{84ECE9AE-C487-46B0-8765-41AFCC2A6A30}" type="presOf" srcId="{E0B99BC0-A64F-4921-B30F-06FE56036223}" destId="{AA4213F5-3187-4567-B347-0FB54D4C149C}" srcOrd="0" destOrd="0" presId="urn:microsoft.com/office/officeart/2005/8/layout/list1"/>
    <dgm:cxn modelId="{22EE04B6-47BD-4B10-A347-A1B66CC1D58F}" type="presOf" srcId="{77066B5E-A0DE-41C4-8D72-D63F8A1CCE11}" destId="{BD64B9D6-BC16-4003-B49F-EAA820F4C84E}" srcOrd="0" destOrd="0" presId="urn:microsoft.com/office/officeart/2005/8/layout/list1"/>
    <dgm:cxn modelId="{33AC39DD-6B04-4622-AC95-39FE58BDCEEA}" type="presOf" srcId="{C3CEB769-0787-4381-80E3-3D25F7843959}" destId="{6A649804-2D65-4D79-A527-83634C0697E1}" srcOrd="0" destOrd="0" presId="urn:microsoft.com/office/officeart/2005/8/layout/list1"/>
    <dgm:cxn modelId="{D435D1E5-11AF-4DD2-9D96-54347DB6C57A}" type="presOf" srcId="{3623D8A5-BC04-4717-A535-467F5B4E97DA}" destId="{E67BF46B-2603-46C8-A0B2-5B94D412C878}" srcOrd="1" destOrd="0" presId="urn:microsoft.com/office/officeart/2005/8/layout/list1"/>
    <dgm:cxn modelId="{BED625E7-AB8A-4B1C-A39E-9C2E212BC085}" type="presOf" srcId="{3623D8A5-BC04-4717-A535-467F5B4E97DA}" destId="{70B99F84-6D12-4031-AA98-BFE3734304FE}" srcOrd="0" destOrd="0" presId="urn:microsoft.com/office/officeart/2005/8/layout/list1"/>
    <dgm:cxn modelId="{FD3B59EB-FCC4-4AE8-B5C7-A674744591B4}" type="presOf" srcId="{49922639-A026-4212-B821-0DE6396EAA5E}" destId="{1760A995-30B0-49A3-8086-6B6DA7480DC4}" srcOrd="1" destOrd="0" presId="urn:microsoft.com/office/officeart/2005/8/layout/list1"/>
    <dgm:cxn modelId="{470B87F2-391E-48E1-8C97-D4517B6016D7}" srcId="{8F9D7DC0-536B-41CB-8D8E-A01E414E7BF0}" destId="{3623D8A5-BC04-4717-A535-467F5B4E97DA}" srcOrd="2" destOrd="0" parTransId="{76303A95-C142-4A8C-8D3C-B0AAB2E950B8}" sibTransId="{58A87FF1-BE57-46BF-93A2-1F3CA333EB13}"/>
    <dgm:cxn modelId="{485E4AB7-2DA9-4BE2-A9B6-0C5FC6931B5C}" type="presParOf" srcId="{D02653D2-D1EE-4199-8EC4-5E8C3886E4BE}" destId="{B0DA30FC-CFB3-48CD-A682-E7F128F99ECE}" srcOrd="0" destOrd="0" presId="urn:microsoft.com/office/officeart/2005/8/layout/list1"/>
    <dgm:cxn modelId="{0EE24553-2D84-4DD0-A5E8-529EEB32F2E2}" type="presParOf" srcId="{B0DA30FC-CFB3-48CD-A682-E7F128F99ECE}" destId="{BD64B9D6-BC16-4003-B49F-EAA820F4C84E}" srcOrd="0" destOrd="0" presId="urn:microsoft.com/office/officeart/2005/8/layout/list1"/>
    <dgm:cxn modelId="{B8D710D7-86D8-418C-8814-D420AC9CAD64}" type="presParOf" srcId="{B0DA30FC-CFB3-48CD-A682-E7F128F99ECE}" destId="{A986D9E0-29F8-4E6D-AD9B-4C6EFC721E7E}" srcOrd="1" destOrd="0" presId="urn:microsoft.com/office/officeart/2005/8/layout/list1"/>
    <dgm:cxn modelId="{037DBA39-CAE8-40CF-B2BF-38D733B34790}" type="presParOf" srcId="{D02653D2-D1EE-4199-8EC4-5E8C3886E4BE}" destId="{30D27F3A-0340-4045-BED3-90DD543622A5}" srcOrd="1" destOrd="0" presId="urn:microsoft.com/office/officeart/2005/8/layout/list1"/>
    <dgm:cxn modelId="{82688816-C193-4C47-BAA3-FED33C2C3D05}" type="presParOf" srcId="{D02653D2-D1EE-4199-8EC4-5E8C3886E4BE}" destId="{58541B7E-FEEA-4E59-B587-28B7D9F31E5A}" srcOrd="2" destOrd="0" presId="urn:microsoft.com/office/officeart/2005/8/layout/list1"/>
    <dgm:cxn modelId="{F4E94F94-B22A-417A-93A5-D429A14CA222}" type="presParOf" srcId="{D02653D2-D1EE-4199-8EC4-5E8C3886E4BE}" destId="{DF84B8D2-1800-49D2-84B3-F0ED1DCBFD20}" srcOrd="3" destOrd="0" presId="urn:microsoft.com/office/officeart/2005/8/layout/list1"/>
    <dgm:cxn modelId="{A7866F00-E120-4158-8EBA-CE63194BDB2C}" type="presParOf" srcId="{D02653D2-D1EE-4199-8EC4-5E8C3886E4BE}" destId="{B8C896F8-FD9F-4AAC-9629-C4354429F0F9}" srcOrd="4" destOrd="0" presId="urn:microsoft.com/office/officeart/2005/8/layout/list1"/>
    <dgm:cxn modelId="{9F8A6326-2DF3-465D-99D1-30B10C0EFA28}" type="presParOf" srcId="{B8C896F8-FD9F-4AAC-9629-C4354429F0F9}" destId="{4AC71451-A424-4EA5-B140-8AFAE66E49F1}" srcOrd="0" destOrd="0" presId="urn:microsoft.com/office/officeart/2005/8/layout/list1"/>
    <dgm:cxn modelId="{54E94B67-149B-4172-A86C-B0C061311305}" type="presParOf" srcId="{B8C896F8-FD9F-4AAC-9629-C4354429F0F9}" destId="{1760A995-30B0-49A3-8086-6B6DA7480DC4}" srcOrd="1" destOrd="0" presId="urn:microsoft.com/office/officeart/2005/8/layout/list1"/>
    <dgm:cxn modelId="{F9A60F43-A092-47A4-BDB6-D699E9B3F85C}" type="presParOf" srcId="{D02653D2-D1EE-4199-8EC4-5E8C3886E4BE}" destId="{EA2991F2-6608-498C-ADA5-5078229A884C}" srcOrd="5" destOrd="0" presId="urn:microsoft.com/office/officeart/2005/8/layout/list1"/>
    <dgm:cxn modelId="{9140566D-765F-4EC8-B9B8-7978AD9C2C37}" type="presParOf" srcId="{D02653D2-D1EE-4199-8EC4-5E8C3886E4BE}" destId="{D66F1C52-D28B-4033-ADEF-3B128BA736B1}" srcOrd="6" destOrd="0" presId="urn:microsoft.com/office/officeart/2005/8/layout/list1"/>
    <dgm:cxn modelId="{3ABA3922-2BED-41BD-AFDA-72FA3CA52BD4}" type="presParOf" srcId="{D02653D2-D1EE-4199-8EC4-5E8C3886E4BE}" destId="{64D64446-1BB3-4035-92A4-3FAD82DAAD66}" srcOrd="7" destOrd="0" presId="urn:microsoft.com/office/officeart/2005/8/layout/list1"/>
    <dgm:cxn modelId="{7D4513B9-DAB7-4B9A-A091-4437DDEEEEAA}" type="presParOf" srcId="{D02653D2-D1EE-4199-8EC4-5E8C3886E4BE}" destId="{D581ED43-7616-445A-B9BC-06732D45D3B4}" srcOrd="8" destOrd="0" presId="urn:microsoft.com/office/officeart/2005/8/layout/list1"/>
    <dgm:cxn modelId="{C82D4DFC-A46D-4D79-A2E4-1C8A04F99DE4}" type="presParOf" srcId="{D581ED43-7616-445A-B9BC-06732D45D3B4}" destId="{70B99F84-6D12-4031-AA98-BFE3734304FE}" srcOrd="0" destOrd="0" presId="urn:microsoft.com/office/officeart/2005/8/layout/list1"/>
    <dgm:cxn modelId="{EE7D74C4-941E-47D9-BF8B-62203DACD8F8}" type="presParOf" srcId="{D581ED43-7616-445A-B9BC-06732D45D3B4}" destId="{E67BF46B-2603-46C8-A0B2-5B94D412C878}" srcOrd="1" destOrd="0" presId="urn:microsoft.com/office/officeart/2005/8/layout/list1"/>
    <dgm:cxn modelId="{FDCD7729-814A-4185-890F-2135180E5432}" type="presParOf" srcId="{D02653D2-D1EE-4199-8EC4-5E8C3886E4BE}" destId="{099BC23F-37BE-42F8-9406-52D2CC4D659F}" srcOrd="9" destOrd="0" presId="urn:microsoft.com/office/officeart/2005/8/layout/list1"/>
    <dgm:cxn modelId="{578DC80F-9B8C-4E15-B7CA-A69632927358}" type="presParOf" srcId="{D02653D2-D1EE-4199-8EC4-5E8C3886E4BE}" destId="{93006F9B-87F8-484D-9EC8-0B9B65A3D882}" srcOrd="10" destOrd="0" presId="urn:microsoft.com/office/officeart/2005/8/layout/list1"/>
    <dgm:cxn modelId="{BE66B5B5-44B5-490C-8E9E-2915FB4CD788}" type="presParOf" srcId="{D02653D2-D1EE-4199-8EC4-5E8C3886E4BE}" destId="{75A779C8-64A9-47BB-AE65-3DF43FCC0FBF}" srcOrd="11" destOrd="0" presId="urn:microsoft.com/office/officeart/2005/8/layout/list1"/>
    <dgm:cxn modelId="{C583CAC8-D3BB-49DB-8D3F-400C849E3CFE}" type="presParOf" srcId="{D02653D2-D1EE-4199-8EC4-5E8C3886E4BE}" destId="{36166040-E710-40FB-8A5D-FA507F00D822}" srcOrd="12" destOrd="0" presId="urn:microsoft.com/office/officeart/2005/8/layout/list1"/>
    <dgm:cxn modelId="{488F3C00-07D7-423E-8F6A-E6C6C28DA8CD}" type="presParOf" srcId="{36166040-E710-40FB-8A5D-FA507F00D822}" destId="{AA4213F5-3187-4567-B347-0FB54D4C149C}" srcOrd="0" destOrd="0" presId="urn:microsoft.com/office/officeart/2005/8/layout/list1"/>
    <dgm:cxn modelId="{31BE2AA7-FA96-4F6C-8064-67642D5662B8}" type="presParOf" srcId="{36166040-E710-40FB-8A5D-FA507F00D822}" destId="{1F636105-AA5D-41D8-8DC2-64D8669297DB}" srcOrd="1" destOrd="0" presId="urn:microsoft.com/office/officeart/2005/8/layout/list1"/>
    <dgm:cxn modelId="{DC61521A-292F-4A7D-A344-1F8B932F2798}" type="presParOf" srcId="{D02653D2-D1EE-4199-8EC4-5E8C3886E4BE}" destId="{8414D128-9FF2-4B08-8288-CB69A9021D2A}" srcOrd="13" destOrd="0" presId="urn:microsoft.com/office/officeart/2005/8/layout/list1"/>
    <dgm:cxn modelId="{3217D832-9151-434A-94E9-4B359FED7985}" type="presParOf" srcId="{D02653D2-D1EE-4199-8EC4-5E8C3886E4BE}" destId="{307865E4-197D-4BF7-8040-87986C6BCD6C}" srcOrd="14" destOrd="0" presId="urn:microsoft.com/office/officeart/2005/8/layout/list1"/>
    <dgm:cxn modelId="{F6EFDFC2-2DBF-4E38-AB4A-54C941489E32}" type="presParOf" srcId="{D02653D2-D1EE-4199-8EC4-5E8C3886E4BE}" destId="{8E86C817-BDAC-4160-A6BF-16BD01E6E839}" srcOrd="15" destOrd="0" presId="urn:microsoft.com/office/officeart/2005/8/layout/list1"/>
    <dgm:cxn modelId="{0C5DEE42-AB03-4130-95C7-720864A4E1B2}" type="presParOf" srcId="{D02653D2-D1EE-4199-8EC4-5E8C3886E4BE}" destId="{27E28EA5-81F5-4D8C-91EC-B9F5A15EDE0C}" srcOrd="16" destOrd="0" presId="urn:microsoft.com/office/officeart/2005/8/layout/list1"/>
    <dgm:cxn modelId="{30A26EB5-0B2C-42A5-B587-5A56A9538B31}" type="presParOf" srcId="{27E28EA5-81F5-4D8C-91EC-B9F5A15EDE0C}" destId="{6A649804-2D65-4D79-A527-83634C0697E1}" srcOrd="0" destOrd="0" presId="urn:microsoft.com/office/officeart/2005/8/layout/list1"/>
    <dgm:cxn modelId="{13F8F473-8B4A-49EA-B972-F21D0F89CBDF}" type="presParOf" srcId="{27E28EA5-81F5-4D8C-91EC-B9F5A15EDE0C}" destId="{582BDF76-E3CB-48FA-83E4-20A908DD0331}" srcOrd="1" destOrd="0" presId="urn:microsoft.com/office/officeart/2005/8/layout/list1"/>
    <dgm:cxn modelId="{9BCD10B1-E72F-4AA5-A6A4-54EC77E95815}" type="presParOf" srcId="{D02653D2-D1EE-4199-8EC4-5E8C3886E4BE}" destId="{9B7063D7-BBD2-4A4B-883F-FCC208ED061B}" srcOrd="17" destOrd="0" presId="urn:microsoft.com/office/officeart/2005/8/layout/list1"/>
    <dgm:cxn modelId="{A618CEEC-6829-4692-A61A-88C17946965B}" type="presParOf" srcId="{D02653D2-D1EE-4199-8EC4-5E8C3886E4BE}" destId="{DEF41103-223A-485F-8CB2-2F36E3CD900F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0D3EC2C-D5F1-4220-AD41-8FAC44AA27E7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31953BFB-CDF3-46E6-9297-5FC16A78AC47}">
      <dgm:prSet phldrT="[Text]" custT="1"/>
      <dgm:spPr/>
      <dgm:t>
        <a:bodyPr/>
        <a:lstStyle/>
        <a:p>
          <a:pPr rtl="1"/>
          <a:r>
            <a:rPr lang="fa-IR" sz="2800" b="1" dirty="0">
              <a:cs typeface="A  Mitra_1 (MRT)" pitchFamily="2" charset="-78"/>
            </a:rPr>
            <a:t>الارض</a:t>
          </a:r>
          <a:endParaRPr lang="fa-IR" sz="3100" b="1" dirty="0">
            <a:cs typeface="A  Mitra_1 (MRT)" pitchFamily="2" charset="-78"/>
          </a:endParaRPr>
        </a:p>
      </dgm:t>
    </dgm:pt>
    <dgm:pt modelId="{2A2D1B21-7C4E-4C62-A34A-2730B9604DC4}" type="parTrans" cxnId="{E64A748F-4E88-4D98-943B-BB861CDE7148}">
      <dgm:prSet/>
      <dgm:spPr/>
      <dgm:t>
        <a:bodyPr/>
        <a:lstStyle/>
        <a:p>
          <a:pPr rtl="1"/>
          <a:endParaRPr lang="fa-IR"/>
        </a:p>
      </dgm:t>
    </dgm:pt>
    <dgm:pt modelId="{5CEDA135-6D3F-4B4D-8D12-3FB35CF9A03A}" type="sibTrans" cxnId="{E64A748F-4E88-4D98-943B-BB861CDE7148}">
      <dgm:prSet/>
      <dgm:spPr/>
      <dgm:t>
        <a:bodyPr/>
        <a:lstStyle/>
        <a:p>
          <a:pPr rtl="1"/>
          <a:endParaRPr lang="fa-IR"/>
        </a:p>
      </dgm:t>
    </dgm:pt>
    <dgm:pt modelId="{DC86B3DF-5022-4517-BE99-D773350B43F1}">
      <dgm:prSet phldrT="[Text]" custT="1"/>
      <dgm:spPr/>
      <dgm:t>
        <a:bodyPr/>
        <a:lstStyle/>
        <a:p>
          <a:pPr rtl="1"/>
          <a:r>
            <a:rPr lang="fa-IR" sz="2800" b="1" dirty="0">
              <a:cs typeface="A  Mitra_1 (MRT)" pitchFamily="2" charset="-78"/>
            </a:rPr>
            <a:t>الجرح، </a:t>
          </a:r>
        </a:p>
      </dgm:t>
    </dgm:pt>
    <dgm:pt modelId="{0CF8A0F8-FBEB-44A7-B5C9-C141EE17DB6E}" type="parTrans" cxnId="{2A6D8F3D-4E19-4CFF-B904-22A2397A3F0B}">
      <dgm:prSet/>
      <dgm:spPr/>
      <dgm:t>
        <a:bodyPr/>
        <a:lstStyle/>
        <a:p>
          <a:pPr rtl="1"/>
          <a:endParaRPr lang="fa-IR"/>
        </a:p>
      </dgm:t>
    </dgm:pt>
    <dgm:pt modelId="{9AED14E5-B3C7-4DD2-B808-69AB6B449956}" type="sibTrans" cxnId="{2A6D8F3D-4E19-4CFF-B904-22A2397A3F0B}">
      <dgm:prSet/>
      <dgm:spPr/>
      <dgm:t>
        <a:bodyPr/>
        <a:lstStyle/>
        <a:p>
          <a:pPr rtl="1"/>
          <a:endParaRPr lang="fa-IR"/>
        </a:p>
      </dgm:t>
    </dgm:pt>
    <dgm:pt modelId="{600A6E1A-96ED-409A-9DC8-08E9E57AA762}">
      <dgm:prSet phldrT="[Text]" custT="1"/>
      <dgm:spPr/>
      <dgm:t>
        <a:bodyPr/>
        <a:lstStyle/>
        <a:p>
          <a:pPr rtl="1"/>
          <a:r>
            <a:rPr lang="fa-IR" sz="2800" b="1" dirty="0">
              <a:cs typeface="A  Mitra_1 (MRT)" pitchFamily="2" charset="-78"/>
            </a:rPr>
            <a:t>الشوک، </a:t>
          </a:r>
        </a:p>
      </dgm:t>
    </dgm:pt>
    <dgm:pt modelId="{7667B6CB-9E33-4EBE-B7B3-6BEA9505AA92}" type="parTrans" cxnId="{FC7B3EED-3BC5-4BEA-8D8F-86B3C1DD7179}">
      <dgm:prSet/>
      <dgm:spPr/>
      <dgm:t>
        <a:bodyPr/>
        <a:lstStyle/>
        <a:p>
          <a:pPr rtl="1"/>
          <a:endParaRPr lang="fa-IR"/>
        </a:p>
      </dgm:t>
    </dgm:pt>
    <dgm:pt modelId="{A4431176-F2BE-496F-90CC-4D7A1BE4A31C}" type="sibTrans" cxnId="{FC7B3EED-3BC5-4BEA-8D8F-86B3C1DD7179}">
      <dgm:prSet/>
      <dgm:spPr/>
      <dgm:t>
        <a:bodyPr/>
        <a:lstStyle/>
        <a:p>
          <a:pPr rtl="1"/>
          <a:endParaRPr lang="fa-IR"/>
        </a:p>
      </dgm:t>
    </dgm:pt>
    <dgm:pt modelId="{9B601985-F855-41E7-B6BB-0D1F86B7C412}">
      <dgm:prSet phldrT="[Text]" custT="1"/>
      <dgm:spPr/>
      <dgm:t>
        <a:bodyPr/>
        <a:lstStyle/>
        <a:p>
          <a:pPr rtl="1"/>
          <a:r>
            <a:rPr lang="fa-IR" sz="2800" b="1" dirty="0">
              <a:cs typeface="A  Mitra_1 (MRT)" pitchFamily="2" charset="-78"/>
            </a:rPr>
            <a:t>الإعیاء</a:t>
          </a:r>
        </a:p>
      </dgm:t>
    </dgm:pt>
    <dgm:pt modelId="{07459FDA-EC6A-4159-9DAF-B3C895E63932}" type="parTrans" cxnId="{31501FD2-5EA7-4C1D-86EF-1C432A29E0DA}">
      <dgm:prSet/>
      <dgm:spPr/>
      <dgm:t>
        <a:bodyPr/>
        <a:lstStyle/>
        <a:p>
          <a:pPr rtl="1"/>
          <a:endParaRPr lang="fa-IR"/>
        </a:p>
      </dgm:t>
    </dgm:pt>
    <dgm:pt modelId="{0E46DE41-6508-4DBD-9B88-FF0238A6CF88}" type="sibTrans" cxnId="{31501FD2-5EA7-4C1D-86EF-1C432A29E0DA}">
      <dgm:prSet/>
      <dgm:spPr/>
      <dgm:t>
        <a:bodyPr/>
        <a:lstStyle/>
        <a:p>
          <a:pPr rtl="1"/>
          <a:endParaRPr lang="fa-IR"/>
        </a:p>
      </dgm:t>
    </dgm:pt>
    <dgm:pt modelId="{30BB5380-2945-4390-A7DB-B44DB9B2210A}">
      <dgm:prSet phldrT="[Text]" custT="1"/>
      <dgm:spPr/>
      <dgm:t>
        <a:bodyPr/>
        <a:lstStyle/>
        <a:p>
          <a:pPr rtl="1"/>
          <a:r>
            <a:rPr lang="fa-IR" sz="2800" b="1" dirty="0">
              <a:cs typeface="A  Mitra_1 (MRT)" pitchFamily="2" charset="-78"/>
            </a:rPr>
            <a:t>اللهیب، </a:t>
          </a:r>
        </a:p>
      </dgm:t>
    </dgm:pt>
    <dgm:pt modelId="{8A711CD1-C9D4-45D8-A87E-247F71766B6C}" type="parTrans" cxnId="{DE737255-C347-414F-B534-386853BCD96C}">
      <dgm:prSet/>
      <dgm:spPr/>
      <dgm:t>
        <a:bodyPr/>
        <a:lstStyle/>
        <a:p>
          <a:pPr rtl="1"/>
          <a:endParaRPr lang="fa-IR"/>
        </a:p>
      </dgm:t>
    </dgm:pt>
    <dgm:pt modelId="{EEF56EC5-8029-4BD2-9708-17140148F58D}" type="sibTrans" cxnId="{DE737255-C347-414F-B534-386853BCD96C}">
      <dgm:prSet/>
      <dgm:spPr/>
      <dgm:t>
        <a:bodyPr/>
        <a:lstStyle/>
        <a:p>
          <a:pPr rtl="1"/>
          <a:endParaRPr lang="fa-IR"/>
        </a:p>
      </dgm:t>
    </dgm:pt>
    <dgm:pt modelId="{3CCF5CA2-8169-4D91-A009-7470CFA655C7}">
      <dgm:prSet phldrT="[Text]" custT="1"/>
      <dgm:spPr/>
      <dgm:t>
        <a:bodyPr/>
        <a:lstStyle/>
        <a:p>
          <a:pPr rtl="1"/>
          <a:r>
            <a:rPr lang="fa-IR" sz="2800" b="1" dirty="0">
              <a:cs typeface="A  Mitra_1 (MRT)" pitchFamily="2" charset="-78"/>
            </a:rPr>
            <a:t>العطش، </a:t>
          </a:r>
        </a:p>
      </dgm:t>
    </dgm:pt>
    <dgm:pt modelId="{052313E9-1CDF-4A1A-988A-A200398F2FB0}" type="parTrans" cxnId="{640F9F49-A547-418B-8010-3FC029AB80B3}">
      <dgm:prSet/>
      <dgm:spPr/>
      <dgm:t>
        <a:bodyPr/>
        <a:lstStyle/>
        <a:p>
          <a:pPr rtl="1"/>
          <a:endParaRPr lang="fa-IR"/>
        </a:p>
      </dgm:t>
    </dgm:pt>
    <dgm:pt modelId="{EDDDA3CE-DBE1-4221-A9AB-DE73CCA059A7}" type="sibTrans" cxnId="{640F9F49-A547-418B-8010-3FC029AB80B3}">
      <dgm:prSet/>
      <dgm:spPr/>
      <dgm:t>
        <a:bodyPr/>
        <a:lstStyle/>
        <a:p>
          <a:pPr rtl="1"/>
          <a:endParaRPr lang="fa-IR"/>
        </a:p>
      </dgm:t>
    </dgm:pt>
    <dgm:pt modelId="{C3330B54-037B-4514-9CA1-E8141950F363}">
      <dgm:prSet phldrT="[Text]" custT="1"/>
      <dgm:spPr/>
      <dgm:t>
        <a:bodyPr/>
        <a:lstStyle/>
        <a:p>
          <a:pPr rtl="1"/>
          <a:r>
            <a:rPr lang="fa-IR" sz="2800" b="1" dirty="0">
              <a:cs typeface="A  Mitra_1 (MRT)" pitchFamily="2" charset="-78"/>
            </a:rPr>
            <a:t>الذبول</a:t>
          </a:r>
          <a:r>
            <a:rPr lang="fa-IR" sz="2700" dirty="0">
              <a:cs typeface="A  Mitra_1 (MRT)" pitchFamily="2" charset="-78"/>
            </a:rPr>
            <a:t>، </a:t>
          </a:r>
        </a:p>
      </dgm:t>
    </dgm:pt>
    <dgm:pt modelId="{99EF2233-2EBA-44B0-BFFF-8769ACC7390C}" type="parTrans" cxnId="{EF49662C-296E-4608-A16E-9B958C098A6F}">
      <dgm:prSet/>
      <dgm:spPr/>
      <dgm:t>
        <a:bodyPr/>
        <a:lstStyle/>
        <a:p>
          <a:pPr rtl="1"/>
          <a:endParaRPr lang="fa-IR"/>
        </a:p>
      </dgm:t>
    </dgm:pt>
    <dgm:pt modelId="{6075F24C-37C9-4064-89CA-9D3EF14CB3B2}" type="sibTrans" cxnId="{EF49662C-296E-4608-A16E-9B958C098A6F}">
      <dgm:prSet/>
      <dgm:spPr/>
      <dgm:t>
        <a:bodyPr/>
        <a:lstStyle/>
        <a:p>
          <a:pPr rtl="1"/>
          <a:endParaRPr lang="fa-IR"/>
        </a:p>
      </dgm:t>
    </dgm:pt>
    <dgm:pt modelId="{24D38650-8026-4437-8CF7-488DA61F7B23}" type="pres">
      <dgm:prSet presAssocID="{00D3EC2C-D5F1-4220-AD41-8FAC44AA27E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9B3B19F-DC28-42A7-A58C-E123186289A5}" type="pres">
      <dgm:prSet presAssocID="{31953BFB-CDF3-46E6-9297-5FC16A78AC47}" presName="centerShape" presStyleLbl="node0" presStyleIdx="0" presStyleCnt="1"/>
      <dgm:spPr/>
    </dgm:pt>
    <dgm:pt modelId="{DC681344-2DAD-4F95-9463-5B3E01C741D5}" type="pres">
      <dgm:prSet presAssocID="{0CF8A0F8-FBEB-44A7-B5C9-C141EE17DB6E}" presName="Name9" presStyleLbl="parChTrans1D2" presStyleIdx="0" presStyleCnt="6"/>
      <dgm:spPr/>
    </dgm:pt>
    <dgm:pt modelId="{1E5B7CC6-3015-4783-8BE1-BCBCA5570F85}" type="pres">
      <dgm:prSet presAssocID="{0CF8A0F8-FBEB-44A7-B5C9-C141EE17DB6E}" presName="connTx" presStyleLbl="parChTrans1D2" presStyleIdx="0" presStyleCnt="6"/>
      <dgm:spPr/>
    </dgm:pt>
    <dgm:pt modelId="{7A6945B4-1305-463C-834D-5563D71D8BF9}" type="pres">
      <dgm:prSet presAssocID="{DC86B3DF-5022-4517-BE99-D773350B43F1}" presName="node" presStyleLbl="node1" presStyleIdx="0" presStyleCnt="6">
        <dgm:presLayoutVars>
          <dgm:bulletEnabled val="1"/>
        </dgm:presLayoutVars>
      </dgm:prSet>
      <dgm:spPr/>
    </dgm:pt>
    <dgm:pt modelId="{C99B719F-792B-474A-9099-62DF6CF7B227}" type="pres">
      <dgm:prSet presAssocID="{7667B6CB-9E33-4EBE-B7B3-6BEA9505AA92}" presName="Name9" presStyleLbl="parChTrans1D2" presStyleIdx="1" presStyleCnt="6"/>
      <dgm:spPr/>
    </dgm:pt>
    <dgm:pt modelId="{308B10A0-04F7-4CEF-A4DD-1184817488B5}" type="pres">
      <dgm:prSet presAssocID="{7667B6CB-9E33-4EBE-B7B3-6BEA9505AA92}" presName="connTx" presStyleLbl="parChTrans1D2" presStyleIdx="1" presStyleCnt="6"/>
      <dgm:spPr/>
    </dgm:pt>
    <dgm:pt modelId="{6F8BF26C-096D-4509-8C4E-6FDAE536A417}" type="pres">
      <dgm:prSet presAssocID="{600A6E1A-96ED-409A-9DC8-08E9E57AA762}" presName="node" presStyleLbl="node1" presStyleIdx="1" presStyleCnt="6">
        <dgm:presLayoutVars>
          <dgm:bulletEnabled val="1"/>
        </dgm:presLayoutVars>
      </dgm:prSet>
      <dgm:spPr/>
    </dgm:pt>
    <dgm:pt modelId="{5FEA619A-CB72-4915-9475-817FACD1921D}" type="pres">
      <dgm:prSet presAssocID="{07459FDA-EC6A-4159-9DAF-B3C895E63932}" presName="Name9" presStyleLbl="parChTrans1D2" presStyleIdx="2" presStyleCnt="6"/>
      <dgm:spPr/>
    </dgm:pt>
    <dgm:pt modelId="{CE321D22-B841-4B60-92C0-6EBD35ED9B6C}" type="pres">
      <dgm:prSet presAssocID="{07459FDA-EC6A-4159-9DAF-B3C895E63932}" presName="connTx" presStyleLbl="parChTrans1D2" presStyleIdx="2" presStyleCnt="6"/>
      <dgm:spPr/>
    </dgm:pt>
    <dgm:pt modelId="{8E2AF618-E786-4CCB-B34A-3B229146EBF5}" type="pres">
      <dgm:prSet presAssocID="{9B601985-F855-41E7-B6BB-0D1F86B7C412}" presName="node" presStyleLbl="node1" presStyleIdx="2" presStyleCnt="6">
        <dgm:presLayoutVars>
          <dgm:bulletEnabled val="1"/>
        </dgm:presLayoutVars>
      </dgm:prSet>
      <dgm:spPr/>
    </dgm:pt>
    <dgm:pt modelId="{5D986C1A-0F73-45B9-89E2-BB81CE5B5365}" type="pres">
      <dgm:prSet presAssocID="{8A711CD1-C9D4-45D8-A87E-247F71766B6C}" presName="Name9" presStyleLbl="parChTrans1D2" presStyleIdx="3" presStyleCnt="6"/>
      <dgm:spPr/>
    </dgm:pt>
    <dgm:pt modelId="{6F3CD17B-CFF0-4E1D-BB27-CBFDC7EF31DD}" type="pres">
      <dgm:prSet presAssocID="{8A711CD1-C9D4-45D8-A87E-247F71766B6C}" presName="connTx" presStyleLbl="parChTrans1D2" presStyleIdx="3" presStyleCnt="6"/>
      <dgm:spPr/>
    </dgm:pt>
    <dgm:pt modelId="{2B969F7C-2A5E-4F56-B813-73AF78189023}" type="pres">
      <dgm:prSet presAssocID="{30BB5380-2945-4390-A7DB-B44DB9B2210A}" presName="node" presStyleLbl="node1" presStyleIdx="3" presStyleCnt="6">
        <dgm:presLayoutVars>
          <dgm:bulletEnabled val="1"/>
        </dgm:presLayoutVars>
      </dgm:prSet>
      <dgm:spPr/>
    </dgm:pt>
    <dgm:pt modelId="{F6190543-7827-450F-9D61-02B9022E627C}" type="pres">
      <dgm:prSet presAssocID="{052313E9-1CDF-4A1A-988A-A200398F2FB0}" presName="Name9" presStyleLbl="parChTrans1D2" presStyleIdx="4" presStyleCnt="6"/>
      <dgm:spPr/>
    </dgm:pt>
    <dgm:pt modelId="{B142D263-6D3C-4833-84CE-E5A79F6CBBD1}" type="pres">
      <dgm:prSet presAssocID="{052313E9-1CDF-4A1A-988A-A200398F2FB0}" presName="connTx" presStyleLbl="parChTrans1D2" presStyleIdx="4" presStyleCnt="6"/>
      <dgm:spPr/>
    </dgm:pt>
    <dgm:pt modelId="{C073A6E0-F3B8-4561-A839-373D81888A3A}" type="pres">
      <dgm:prSet presAssocID="{3CCF5CA2-8169-4D91-A009-7470CFA655C7}" presName="node" presStyleLbl="node1" presStyleIdx="4" presStyleCnt="6">
        <dgm:presLayoutVars>
          <dgm:bulletEnabled val="1"/>
        </dgm:presLayoutVars>
      </dgm:prSet>
      <dgm:spPr/>
    </dgm:pt>
    <dgm:pt modelId="{516CBA3A-741A-4F48-AE1F-0ABA7E470ABB}" type="pres">
      <dgm:prSet presAssocID="{99EF2233-2EBA-44B0-BFFF-8769ACC7390C}" presName="Name9" presStyleLbl="parChTrans1D2" presStyleIdx="5" presStyleCnt="6"/>
      <dgm:spPr/>
    </dgm:pt>
    <dgm:pt modelId="{F1917842-FED7-433A-B1AE-84EE45391283}" type="pres">
      <dgm:prSet presAssocID="{99EF2233-2EBA-44B0-BFFF-8769ACC7390C}" presName="connTx" presStyleLbl="parChTrans1D2" presStyleIdx="5" presStyleCnt="6"/>
      <dgm:spPr/>
    </dgm:pt>
    <dgm:pt modelId="{41BBA992-0286-4A2D-B2A5-296F60586488}" type="pres">
      <dgm:prSet presAssocID="{C3330B54-037B-4514-9CA1-E8141950F363}" presName="node" presStyleLbl="node1" presStyleIdx="5" presStyleCnt="6">
        <dgm:presLayoutVars>
          <dgm:bulletEnabled val="1"/>
        </dgm:presLayoutVars>
      </dgm:prSet>
      <dgm:spPr/>
    </dgm:pt>
  </dgm:ptLst>
  <dgm:cxnLst>
    <dgm:cxn modelId="{38BD5D00-0269-489F-BC70-CFD9B8616B0F}" type="presOf" srcId="{7667B6CB-9E33-4EBE-B7B3-6BEA9505AA92}" destId="{308B10A0-04F7-4CEF-A4DD-1184817488B5}" srcOrd="1" destOrd="0" presId="urn:microsoft.com/office/officeart/2005/8/layout/radial1"/>
    <dgm:cxn modelId="{7F99E201-E6D5-436B-8E21-3D2DB792A973}" type="presOf" srcId="{9B601985-F855-41E7-B6BB-0D1F86B7C412}" destId="{8E2AF618-E786-4CCB-B34A-3B229146EBF5}" srcOrd="0" destOrd="0" presId="urn:microsoft.com/office/officeart/2005/8/layout/radial1"/>
    <dgm:cxn modelId="{7914AF0F-06C5-4B58-96AA-A445D20807B5}" type="presOf" srcId="{07459FDA-EC6A-4159-9DAF-B3C895E63932}" destId="{CE321D22-B841-4B60-92C0-6EBD35ED9B6C}" srcOrd="1" destOrd="0" presId="urn:microsoft.com/office/officeart/2005/8/layout/radial1"/>
    <dgm:cxn modelId="{ACD23B23-DE0E-4461-9EDE-16EC33C5CE41}" type="presOf" srcId="{07459FDA-EC6A-4159-9DAF-B3C895E63932}" destId="{5FEA619A-CB72-4915-9475-817FACD1921D}" srcOrd="0" destOrd="0" presId="urn:microsoft.com/office/officeart/2005/8/layout/radial1"/>
    <dgm:cxn modelId="{EF49662C-296E-4608-A16E-9B958C098A6F}" srcId="{31953BFB-CDF3-46E6-9297-5FC16A78AC47}" destId="{C3330B54-037B-4514-9CA1-E8141950F363}" srcOrd="5" destOrd="0" parTransId="{99EF2233-2EBA-44B0-BFFF-8769ACC7390C}" sibTransId="{6075F24C-37C9-4064-89CA-9D3EF14CB3B2}"/>
    <dgm:cxn modelId="{B43DC935-2A43-4D00-B1E6-9FC5991323FD}" type="presOf" srcId="{0CF8A0F8-FBEB-44A7-B5C9-C141EE17DB6E}" destId="{DC681344-2DAD-4F95-9463-5B3E01C741D5}" srcOrd="0" destOrd="0" presId="urn:microsoft.com/office/officeart/2005/8/layout/radial1"/>
    <dgm:cxn modelId="{2A6D8F3D-4E19-4CFF-B904-22A2397A3F0B}" srcId="{31953BFB-CDF3-46E6-9297-5FC16A78AC47}" destId="{DC86B3DF-5022-4517-BE99-D773350B43F1}" srcOrd="0" destOrd="0" parTransId="{0CF8A0F8-FBEB-44A7-B5C9-C141EE17DB6E}" sibTransId="{9AED14E5-B3C7-4DD2-B808-69AB6B449956}"/>
    <dgm:cxn modelId="{77DAC15B-7DF0-46B7-9626-E131CDF102BC}" type="presOf" srcId="{7667B6CB-9E33-4EBE-B7B3-6BEA9505AA92}" destId="{C99B719F-792B-474A-9099-62DF6CF7B227}" srcOrd="0" destOrd="0" presId="urn:microsoft.com/office/officeart/2005/8/layout/radial1"/>
    <dgm:cxn modelId="{60988F63-8C73-4AF9-BD3D-C89442617FAD}" type="presOf" srcId="{8A711CD1-C9D4-45D8-A87E-247F71766B6C}" destId="{6F3CD17B-CFF0-4E1D-BB27-CBFDC7EF31DD}" srcOrd="1" destOrd="0" presId="urn:microsoft.com/office/officeart/2005/8/layout/radial1"/>
    <dgm:cxn modelId="{4FB35769-F5ED-41BB-BC04-18B433D23E57}" type="presOf" srcId="{99EF2233-2EBA-44B0-BFFF-8769ACC7390C}" destId="{516CBA3A-741A-4F48-AE1F-0ABA7E470ABB}" srcOrd="0" destOrd="0" presId="urn:microsoft.com/office/officeart/2005/8/layout/radial1"/>
    <dgm:cxn modelId="{640F9F49-A547-418B-8010-3FC029AB80B3}" srcId="{31953BFB-CDF3-46E6-9297-5FC16A78AC47}" destId="{3CCF5CA2-8169-4D91-A009-7470CFA655C7}" srcOrd="4" destOrd="0" parTransId="{052313E9-1CDF-4A1A-988A-A200398F2FB0}" sibTransId="{EDDDA3CE-DBE1-4221-A9AB-DE73CCA059A7}"/>
    <dgm:cxn modelId="{0E96786C-7CCF-4DE5-8B59-1ECE4B4E5D44}" type="presOf" srcId="{DC86B3DF-5022-4517-BE99-D773350B43F1}" destId="{7A6945B4-1305-463C-834D-5563D71D8BF9}" srcOrd="0" destOrd="0" presId="urn:microsoft.com/office/officeart/2005/8/layout/radial1"/>
    <dgm:cxn modelId="{C979454D-148A-42C3-87FC-54CF94D9B977}" type="presOf" srcId="{C3330B54-037B-4514-9CA1-E8141950F363}" destId="{41BBA992-0286-4A2D-B2A5-296F60586488}" srcOrd="0" destOrd="0" presId="urn:microsoft.com/office/officeart/2005/8/layout/radial1"/>
    <dgm:cxn modelId="{D03EB351-A244-44F7-A4F6-CC4D8D008FAA}" type="presOf" srcId="{600A6E1A-96ED-409A-9DC8-08E9E57AA762}" destId="{6F8BF26C-096D-4509-8C4E-6FDAE536A417}" srcOrd="0" destOrd="0" presId="urn:microsoft.com/office/officeart/2005/8/layout/radial1"/>
    <dgm:cxn modelId="{DE737255-C347-414F-B534-386853BCD96C}" srcId="{31953BFB-CDF3-46E6-9297-5FC16A78AC47}" destId="{30BB5380-2945-4390-A7DB-B44DB9B2210A}" srcOrd="3" destOrd="0" parTransId="{8A711CD1-C9D4-45D8-A87E-247F71766B6C}" sibTransId="{EEF56EC5-8029-4BD2-9708-17140148F58D}"/>
    <dgm:cxn modelId="{6224068B-752B-4121-82B3-AAF3785D309E}" type="presOf" srcId="{00D3EC2C-D5F1-4220-AD41-8FAC44AA27E7}" destId="{24D38650-8026-4437-8CF7-488DA61F7B23}" srcOrd="0" destOrd="0" presId="urn:microsoft.com/office/officeart/2005/8/layout/radial1"/>
    <dgm:cxn modelId="{E64A748F-4E88-4D98-943B-BB861CDE7148}" srcId="{00D3EC2C-D5F1-4220-AD41-8FAC44AA27E7}" destId="{31953BFB-CDF3-46E6-9297-5FC16A78AC47}" srcOrd="0" destOrd="0" parTransId="{2A2D1B21-7C4E-4C62-A34A-2730B9604DC4}" sibTransId="{5CEDA135-6D3F-4B4D-8D12-3FB35CF9A03A}"/>
    <dgm:cxn modelId="{E1B3A4B3-893D-47EB-955D-78DBB594B55B}" type="presOf" srcId="{99EF2233-2EBA-44B0-BFFF-8769ACC7390C}" destId="{F1917842-FED7-433A-B1AE-84EE45391283}" srcOrd="1" destOrd="0" presId="urn:microsoft.com/office/officeart/2005/8/layout/radial1"/>
    <dgm:cxn modelId="{828251B4-981C-4ADF-AD27-6DC76BFC4E73}" type="presOf" srcId="{052313E9-1CDF-4A1A-988A-A200398F2FB0}" destId="{F6190543-7827-450F-9D61-02B9022E627C}" srcOrd="0" destOrd="0" presId="urn:microsoft.com/office/officeart/2005/8/layout/radial1"/>
    <dgm:cxn modelId="{0E6A39B9-CD86-44A6-851D-5B0B171429F5}" type="presOf" srcId="{3CCF5CA2-8169-4D91-A009-7470CFA655C7}" destId="{C073A6E0-F3B8-4561-A839-373D81888A3A}" srcOrd="0" destOrd="0" presId="urn:microsoft.com/office/officeart/2005/8/layout/radial1"/>
    <dgm:cxn modelId="{32444BC6-FECF-4BF4-A2D1-1FBA877382C1}" type="presOf" srcId="{0CF8A0F8-FBEB-44A7-B5C9-C141EE17DB6E}" destId="{1E5B7CC6-3015-4783-8BE1-BCBCA5570F85}" srcOrd="1" destOrd="0" presId="urn:microsoft.com/office/officeart/2005/8/layout/radial1"/>
    <dgm:cxn modelId="{A6EC91C6-CF49-42BC-A3D4-2141F0D0C9D9}" type="presOf" srcId="{30BB5380-2945-4390-A7DB-B44DB9B2210A}" destId="{2B969F7C-2A5E-4F56-B813-73AF78189023}" srcOrd="0" destOrd="0" presId="urn:microsoft.com/office/officeart/2005/8/layout/radial1"/>
    <dgm:cxn modelId="{A0F2F6CB-05C7-4A77-BCDD-49A809B00414}" type="presOf" srcId="{8A711CD1-C9D4-45D8-A87E-247F71766B6C}" destId="{5D986C1A-0F73-45B9-89E2-BB81CE5B5365}" srcOrd="0" destOrd="0" presId="urn:microsoft.com/office/officeart/2005/8/layout/radial1"/>
    <dgm:cxn modelId="{31501FD2-5EA7-4C1D-86EF-1C432A29E0DA}" srcId="{31953BFB-CDF3-46E6-9297-5FC16A78AC47}" destId="{9B601985-F855-41E7-B6BB-0D1F86B7C412}" srcOrd="2" destOrd="0" parTransId="{07459FDA-EC6A-4159-9DAF-B3C895E63932}" sibTransId="{0E46DE41-6508-4DBD-9B88-FF0238A6CF88}"/>
    <dgm:cxn modelId="{F8D91EE8-7D74-49D9-8283-48FA3C68F466}" type="presOf" srcId="{31953BFB-CDF3-46E6-9297-5FC16A78AC47}" destId="{19B3B19F-DC28-42A7-A58C-E123186289A5}" srcOrd="0" destOrd="0" presId="urn:microsoft.com/office/officeart/2005/8/layout/radial1"/>
    <dgm:cxn modelId="{7EECF2E9-1FE6-4F20-B3D1-4DB0C7BDCD4C}" type="presOf" srcId="{052313E9-1CDF-4A1A-988A-A200398F2FB0}" destId="{B142D263-6D3C-4833-84CE-E5A79F6CBBD1}" srcOrd="1" destOrd="0" presId="urn:microsoft.com/office/officeart/2005/8/layout/radial1"/>
    <dgm:cxn modelId="{FC7B3EED-3BC5-4BEA-8D8F-86B3C1DD7179}" srcId="{31953BFB-CDF3-46E6-9297-5FC16A78AC47}" destId="{600A6E1A-96ED-409A-9DC8-08E9E57AA762}" srcOrd="1" destOrd="0" parTransId="{7667B6CB-9E33-4EBE-B7B3-6BEA9505AA92}" sibTransId="{A4431176-F2BE-496F-90CC-4D7A1BE4A31C}"/>
    <dgm:cxn modelId="{55223C08-CFF1-42AC-9072-878E597C63BC}" type="presParOf" srcId="{24D38650-8026-4437-8CF7-488DA61F7B23}" destId="{19B3B19F-DC28-42A7-A58C-E123186289A5}" srcOrd="0" destOrd="0" presId="urn:microsoft.com/office/officeart/2005/8/layout/radial1"/>
    <dgm:cxn modelId="{519EE5FF-5193-4060-9A84-8B00D611BF69}" type="presParOf" srcId="{24D38650-8026-4437-8CF7-488DA61F7B23}" destId="{DC681344-2DAD-4F95-9463-5B3E01C741D5}" srcOrd="1" destOrd="0" presId="urn:microsoft.com/office/officeart/2005/8/layout/radial1"/>
    <dgm:cxn modelId="{C68C6F1D-83AB-4B4D-A360-34AD2FB12110}" type="presParOf" srcId="{DC681344-2DAD-4F95-9463-5B3E01C741D5}" destId="{1E5B7CC6-3015-4783-8BE1-BCBCA5570F85}" srcOrd="0" destOrd="0" presId="urn:microsoft.com/office/officeart/2005/8/layout/radial1"/>
    <dgm:cxn modelId="{C0E037D2-68EF-4463-8B8C-16B47CB33E00}" type="presParOf" srcId="{24D38650-8026-4437-8CF7-488DA61F7B23}" destId="{7A6945B4-1305-463C-834D-5563D71D8BF9}" srcOrd="2" destOrd="0" presId="urn:microsoft.com/office/officeart/2005/8/layout/radial1"/>
    <dgm:cxn modelId="{1BE6D543-37F1-4B5A-B821-2AD741D3BB0D}" type="presParOf" srcId="{24D38650-8026-4437-8CF7-488DA61F7B23}" destId="{C99B719F-792B-474A-9099-62DF6CF7B227}" srcOrd="3" destOrd="0" presId="urn:microsoft.com/office/officeart/2005/8/layout/radial1"/>
    <dgm:cxn modelId="{9A97CFC1-858F-4780-975A-5B030D94BA50}" type="presParOf" srcId="{C99B719F-792B-474A-9099-62DF6CF7B227}" destId="{308B10A0-04F7-4CEF-A4DD-1184817488B5}" srcOrd="0" destOrd="0" presId="urn:microsoft.com/office/officeart/2005/8/layout/radial1"/>
    <dgm:cxn modelId="{F5CD6124-1BE0-46D5-9717-29DB6DF393EF}" type="presParOf" srcId="{24D38650-8026-4437-8CF7-488DA61F7B23}" destId="{6F8BF26C-096D-4509-8C4E-6FDAE536A417}" srcOrd="4" destOrd="0" presId="urn:microsoft.com/office/officeart/2005/8/layout/radial1"/>
    <dgm:cxn modelId="{74AAF9A5-B134-4526-A95C-EA2CEF059DDA}" type="presParOf" srcId="{24D38650-8026-4437-8CF7-488DA61F7B23}" destId="{5FEA619A-CB72-4915-9475-817FACD1921D}" srcOrd="5" destOrd="0" presId="urn:microsoft.com/office/officeart/2005/8/layout/radial1"/>
    <dgm:cxn modelId="{E9AD737D-762E-4739-8D95-6B4E726D4855}" type="presParOf" srcId="{5FEA619A-CB72-4915-9475-817FACD1921D}" destId="{CE321D22-B841-4B60-92C0-6EBD35ED9B6C}" srcOrd="0" destOrd="0" presId="urn:microsoft.com/office/officeart/2005/8/layout/radial1"/>
    <dgm:cxn modelId="{E8F5DB78-61D1-4886-B015-2D4D0421E9F7}" type="presParOf" srcId="{24D38650-8026-4437-8CF7-488DA61F7B23}" destId="{8E2AF618-E786-4CCB-B34A-3B229146EBF5}" srcOrd="6" destOrd="0" presId="urn:microsoft.com/office/officeart/2005/8/layout/radial1"/>
    <dgm:cxn modelId="{6EDF832F-949F-4573-A834-938B1A4F97CF}" type="presParOf" srcId="{24D38650-8026-4437-8CF7-488DA61F7B23}" destId="{5D986C1A-0F73-45B9-89E2-BB81CE5B5365}" srcOrd="7" destOrd="0" presId="urn:microsoft.com/office/officeart/2005/8/layout/radial1"/>
    <dgm:cxn modelId="{80AAE31C-3B55-4AAD-88F2-C1BC65597BC1}" type="presParOf" srcId="{5D986C1A-0F73-45B9-89E2-BB81CE5B5365}" destId="{6F3CD17B-CFF0-4E1D-BB27-CBFDC7EF31DD}" srcOrd="0" destOrd="0" presId="urn:microsoft.com/office/officeart/2005/8/layout/radial1"/>
    <dgm:cxn modelId="{EDF2A0A3-30E4-4AAF-9BFE-C360FF7D021E}" type="presParOf" srcId="{24D38650-8026-4437-8CF7-488DA61F7B23}" destId="{2B969F7C-2A5E-4F56-B813-73AF78189023}" srcOrd="8" destOrd="0" presId="urn:microsoft.com/office/officeart/2005/8/layout/radial1"/>
    <dgm:cxn modelId="{95B335E8-13F3-425C-BCF5-63591898406C}" type="presParOf" srcId="{24D38650-8026-4437-8CF7-488DA61F7B23}" destId="{F6190543-7827-450F-9D61-02B9022E627C}" srcOrd="9" destOrd="0" presId="urn:microsoft.com/office/officeart/2005/8/layout/radial1"/>
    <dgm:cxn modelId="{4951284D-F231-479C-AD42-C58A0D16807D}" type="presParOf" srcId="{F6190543-7827-450F-9D61-02B9022E627C}" destId="{B142D263-6D3C-4833-84CE-E5A79F6CBBD1}" srcOrd="0" destOrd="0" presId="urn:microsoft.com/office/officeart/2005/8/layout/radial1"/>
    <dgm:cxn modelId="{B9800299-1621-4DDA-B4D4-FBDDECC2BB1F}" type="presParOf" srcId="{24D38650-8026-4437-8CF7-488DA61F7B23}" destId="{C073A6E0-F3B8-4561-A839-373D81888A3A}" srcOrd="10" destOrd="0" presId="urn:microsoft.com/office/officeart/2005/8/layout/radial1"/>
    <dgm:cxn modelId="{0B4BD527-F0F0-4A0E-B119-40B752106EC1}" type="presParOf" srcId="{24D38650-8026-4437-8CF7-488DA61F7B23}" destId="{516CBA3A-741A-4F48-AE1F-0ABA7E470ABB}" srcOrd="11" destOrd="0" presId="urn:microsoft.com/office/officeart/2005/8/layout/radial1"/>
    <dgm:cxn modelId="{AD29420D-BB0B-4D35-B5BE-62BC7842961C}" type="presParOf" srcId="{516CBA3A-741A-4F48-AE1F-0ABA7E470ABB}" destId="{F1917842-FED7-433A-B1AE-84EE45391283}" srcOrd="0" destOrd="0" presId="urn:microsoft.com/office/officeart/2005/8/layout/radial1"/>
    <dgm:cxn modelId="{88B24882-0885-42B4-87E1-1C362EBB2769}" type="presParOf" srcId="{24D38650-8026-4437-8CF7-488DA61F7B23}" destId="{41BBA992-0286-4A2D-B2A5-296F60586488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427343-CD78-4D67-B2FB-C015C050E2DF}">
      <dsp:nvSpPr>
        <dsp:cNvPr id="0" name=""/>
        <dsp:cNvSpPr/>
      </dsp:nvSpPr>
      <dsp:spPr>
        <a:xfrm>
          <a:off x="2445857" y="498937"/>
          <a:ext cx="3337884" cy="3337884"/>
        </a:xfrm>
        <a:prstGeom prst="blockArc">
          <a:avLst>
            <a:gd name="adj1" fmla="val 10800000"/>
            <a:gd name="adj2" fmla="val 16200000"/>
            <a:gd name="adj3" fmla="val 4636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tint val="60000"/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76F27C0-3F0E-4521-AF40-D40631710777}">
      <dsp:nvSpPr>
        <dsp:cNvPr id="0" name=""/>
        <dsp:cNvSpPr/>
      </dsp:nvSpPr>
      <dsp:spPr>
        <a:xfrm>
          <a:off x="2445554" y="467480"/>
          <a:ext cx="3337884" cy="3337884"/>
        </a:xfrm>
        <a:prstGeom prst="blockArc">
          <a:avLst>
            <a:gd name="adj1" fmla="val 5275420"/>
            <a:gd name="adj2" fmla="val 10733661"/>
            <a:gd name="adj3" fmla="val 4636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tint val="60000"/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2C21DCC-D99D-4553-B12B-7058C0CA9F60}">
      <dsp:nvSpPr>
        <dsp:cNvPr id="0" name=""/>
        <dsp:cNvSpPr/>
      </dsp:nvSpPr>
      <dsp:spPr>
        <a:xfrm>
          <a:off x="2446161" y="467458"/>
          <a:ext cx="3337884" cy="3337884"/>
        </a:xfrm>
        <a:prstGeom prst="blockArc">
          <a:avLst>
            <a:gd name="adj1" fmla="val 66385"/>
            <a:gd name="adj2" fmla="val 5276702"/>
            <a:gd name="adj3" fmla="val 4636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tint val="60000"/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7FC6B32-C301-40E6-A8B0-D3E160961FD8}">
      <dsp:nvSpPr>
        <dsp:cNvPr id="0" name=""/>
        <dsp:cNvSpPr/>
      </dsp:nvSpPr>
      <dsp:spPr>
        <a:xfrm>
          <a:off x="2445857" y="498937"/>
          <a:ext cx="3337884" cy="3337884"/>
        </a:xfrm>
        <a:prstGeom prst="blockArc">
          <a:avLst>
            <a:gd name="adj1" fmla="val 16200000"/>
            <a:gd name="adj2" fmla="val 0"/>
            <a:gd name="adj3" fmla="val 4636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tint val="60000"/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22C29A4-65C5-4A39-87C0-026532EE99AE}">
      <dsp:nvSpPr>
        <dsp:cNvPr id="0" name=""/>
        <dsp:cNvSpPr/>
      </dsp:nvSpPr>
      <dsp:spPr>
        <a:xfrm>
          <a:off x="3347293" y="1400373"/>
          <a:ext cx="1535013" cy="153501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9690" tIns="59690" rIns="59690" bIns="59690" numCol="1" spcCol="1270" anchor="ctr" anchorCtr="0">
          <a:noAutofit/>
        </a:bodyPr>
        <a:lstStyle/>
        <a:p>
          <a:pPr marL="0" lvl="0" indent="0" algn="ctr" defTabSz="2089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700" kern="1200" dirty="0"/>
            <a:t>زبان </a:t>
          </a:r>
        </a:p>
      </dsp:txBody>
      <dsp:txXfrm>
        <a:off x="3347293" y="1400373"/>
        <a:ext cx="1535013" cy="1535013"/>
      </dsp:txXfrm>
    </dsp:sp>
    <dsp:sp modelId="{A1925B11-A97C-42AC-BE94-899952BB8CA0}">
      <dsp:nvSpPr>
        <dsp:cNvPr id="0" name=""/>
        <dsp:cNvSpPr/>
      </dsp:nvSpPr>
      <dsp:spPr>
        <a:xfrm>
          <a:off x="3577545" y="365"/>
          <a:ext cx="1074509" cy="107450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600" b="1" kern="1200" dirty="0"/>
            <a:t>گزینش انگیخته</a:t>
          </a:r>
        </a:p>
      </dsp:txBody>
      <dsp:txXfrm>
        <a:off x="3577545" y="365"/>
        <a:ext cx="1074509" cy="1074509"/>
      </dsp:txXfrm>
    </dsp:sp>
    <dsp:sp modelId="{87091812-7D90-4D5A-BC00-1531C76813D9}">
      <dsp:nvSpPr>
        <dsp:cNvPr id="0" name=""/>
        <dsp:cNvSpPr/>
      </dsp:nvSpPr>
      <dsp:spPr>
        <a:xfrm>
          <a:off x="5207805" y="1630625"/>
          <a:ext cx="1074509" cy="107450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600" b="1" kern="1200" dirty="0"/>
            <a:t>نظام اجتماعی</a:t>
          </a:r>
        </a:p>
      </dsp:txBody>
      <dsp:txXfrm>
        <a:off x="5207805" y="1630625"/>
        <a:ext cx="1074509" cy="1074509"/>
      </dsp:txXfrm>
    </dsp:sp>
    <dsp:sp modelId="{E1F5E2D5-137B-47FC-B98D-B5902A4DE522}">
      <dsp:nvSpPr>
        <dsp:cNvPr id="0" name=""/>
        <dsp:cNvSpPr/>
      </dsp:nvSpPr>
      <dsp:spPr>
        <a:xfrm>
          <a:off x="3636307" y="3228357"/>
          <a:ext cx="1074509" cy="107450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600" b="1" kern="1200" dirty="0"/>
            <a:t>گفتمان ادبی وغیر ادبی</a:t>
          </a:r>
        </a:p>
      </dsp:txBody>
      <dsp:txXfrm>
        <a:off x="3636307" y="3228357"/>
        <a:ext cx="1074509" cy="1074509"/>
      </dsp:txXfrm>
    </dsp:sp>
    <dsp:sp modelId="{0D8B433D-B95D-41F1-983F-1C77754E891A}">
      <dsp:nvSpPr>
        <dsp:cNvPr id="0" name=""/>
        <dsp:cNvSpPr/>
      </dsp:nvSpPr>
      <dsp:spPr>
        <a:xfrm>
          <a:off x="1947285" y="1630625"/>
          <a:ext cx="1074509" cy="107450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600" b="1" kern="1200" dirty="0"/>
            <a:t>مجموع نشانه ها</a:t>
          </a:r>
        </a:p>
      </dsp:txBody>
      <dsp:txXfrm>
        <a:off x="1947285" y="1630625"/>
        <a:ext cx="1074509" cy="107450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45934E-C114-45B3-8EDE-92B8A5E90154}">
      <dsp:nvSpPr>
        <dsp:cNvPr id="0" name=""/>
        <dsp:cNvSpPr/>
      </dsp:nvSpPr>
      <dsp:spPr>
        <a:xfrm>
          <a:off x="1539323" y="2097639"/>
          <a:ext cx="1349337" cy="13493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600" kern="1200" dirty="0"/>
            <a:t>العدو</a:t>
          </a:r>
        </a:p>
      </dsp:txBody>
      <dsp:txXfrm>
        <a:off x="1736929" y="2295245"/>
        <a:ext cx="954125" cy="954125"/>
      </dsp:txXfrm>
    </dsp:sp>
    <dsp:sp modelId="{0FE5C385-A9B5-4B98-BBA9-39CB6A51AD09}">
      <dsp:nvSpPr>
        <dsp:cNvPr id="0" name=""/>
        <dsp:cNvSpPr/>
      </dsp:nvSpPr>
      <dsp:spPr>
        <a:xfrm rot="16200000">
          <a:off x="2009908" y="1866130"/>
          <a:ext cx="408166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408166" y="27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500" kern="1200"/>
        </a:p>
      </dsp:txBody>
      <dsp:txXfrm>
        <a:off x="2203787" y="1883352"/>
        <a:ext cx="20408" cy="20408"/>
      </dsp:txXfrm>
    </dsp:sp>
    <dsp:sp modelId="{5AAFF97D-B2B7-4D99-96D6-3C26F2751B23}">
      <dsp:nvSpPr>
        <dsp:cNvPr id="0" name=""/>
        <dsp:cNvSpPr/>
      </dsp:nvSpPr>
      <dsp:spPr>
        <a:xfrm>
          <a:off x="1539323" y="340136"/>
          <a:ext cx="1349337" cy="13493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100" kern="1200" dirty="0">
              <a:cs typeface="A  Mitra_1 (MRT)" pitchFamily="2" charset="-78"/>
            </a:rPr>
            <a:t> </a:t>
          </a:r>
          <a:r>
            <a:rPr lang="fa-IR" sz="2400" b="1" kern="1200" dirty="0">
              <a:cs typeface="A  Mitra_1 (MRT)" pitchFamily="2" charset="-78"/>
            </a:rPr>
            <a:t>المغول</a:t>
          </a:r>
        </a:p>
      </dsp:txBody>
      <dsp:txXfrm>
        <a:off x="1736929" y="537742"/>
        <a:ext cx="954125" cy="954125"/>
      </dsp:txXfrm>
    </dsp:sp>
    <dsp:sp modelId="{1DF98149-75D0-43D3-A659-D1F93BEBD1A6}">
      <dsp:nvSpPr>
        <dsp:cNvPr id="0" name=""/>
        <dsp:cNvSpPr/>
      </dsp:nvSpPr>
      <dsp:spPr>
        <a:xfrm rot="19800000">
          <a:off x="2770930" y="2305506"/>
          <a:ext cx="408166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408166" y="27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500" kern="1200"/>
        </a:p>
      </dsp:txBody>
      <dsp:txXfrm>
        <a:off x="2964809" y="2322728"/>
        <a:ext cx="20408" cy="20408"/>
      </dsp:txXfrm>
    </dsp:sp>
    <dsp:sp modelId="{6E4DEA69-4683-469F-B17F-30E9FBD53BF5}">
      <dsp:nvSpPr>
        <dsp:cNvPr id="0" name=""/>
        <dsp:cNvSpPr/>
      </dsp:nvSpPr>
      <dsp:spPr>
        <a:xfrm>
          <a:off x="3061365" y="1218887"/>
          <a:ext cx="1349337" cy="13493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b="1" kern="1200" dirty="0">
              <a:cs typeface="A  Mitra_1 (MRT)" pitchFamily="2" charset="-78"/>
            </a:rPr>
            <a:t>الزناة،</a:t>
          </a:r>
        </a:p>
      </dsp:txBody>
      <dsp:txXfrm>
        <a:off x="3258971" y="1416493"/>
        <a:ext cx="954125" cy="954125"/>
      </dsp:txXfrm>
    </dsp:sp>
    <dsp:sp modelId="{91A6497C-BCA2-4CB9-BCB7-2702DB605789}">
      <dsp:nvSpPr>
        <dsp:cNvPr id="0" name=""/>
        <dsp:cNvSpPr/>
      </dsp:nvSpPr>
      <dsp:spPr>
        <a:xfrm rot="1800000">
          <a:off x="2770930" y="3184258"/>
          <a:ext cx="408166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408166" y="27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500" kern="1200"/>
        </a:p>
      </dsp:txBody>
      <dsp:txXfrm>
        <a:off x="2964809" y="3201479"/>
        <a:ext cx="20408" cy="20408"/>
      </dsp:txXfrm>
    </dsp:sp>
    <dsp:sp modelId="{9B0BE308-539E-44E4-BEAF-04CAECD0E70E}">
      <dsp:nvSpPr>
        <dsp:cNvPr id="0" name=""/>
        <dsp:cNvSpPr/>
      </dsp:nvSpPr>
      <dsp:spPr>
        <a:xfrm>
          <a:off x="3061365" y="2976391"/>
          <a:ext cx="1349337" cy="13493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b="1" kern="1200" dirty="0">
              <a:cs typeface="A  Mitra_1 (MRT)" pitchFamily="2" charset="-78"/>
            </a:rPr>
            <a:t>السیاف</a:t>
          </a:r>
        </a:p>
      </dsp:txBody>
      <dsp:txXfrm>
        <a:off x="3258971" y="3173997"/>
        <a:ext cx="954125" cy="954125"/>
      </dsp:txXfrm>
    </dsp:sp>
    <dsp:sp modelId="{E281F8C2-264B-4DC2-817B-F6917C5893B7}">
      <dsp:nvSpPr>
        <dsp:cNvPr id="0" name=""/>
        <dsp:cNvSpPr/>
      </dsp:nvSpPr>
      <dsp:spPr>
        <a:xfrm rot="5400000">
          <a:off x="2009908" y="3623634"/>
          <a:ext cx="408166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408166" y="27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500" kern="1200"/>
        </a:p>
      </dsp:txBody>
      <dsp:txXfrm>
        <a:off x="2203787" y="3640855"/>
        <a:ext cx="20408" cy="20408"/>
      </dsp:txXfrm>
    </dsp:sp>
    <dsp:sp modelId="{297F6C15-6505-44E7-867F-0FE076583F8D}">
      <dsp:nvSpPr>
        <dsp:cNvPr id="0" name=""/>
        <dsp:cNvSpPr/>
      </dsp:nvSpPr>
      <dsp:spPr>
        <a:xfrm>
          <a:off x="1539323" y="3855142"/>
          <a:ext cx="1349337" cy="13493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b="1" kern="1200" dirty="0">
              <a:cs typeface="A  Mitra_1 (MRT)" pitchFamily="2" charset="-78"/>
            </a:rPr>
            <a:t>اللصوص، </a:t>
          </a:r>
        </a:p>
      </dsp:txBody>
      <dsp:txXfrm>
        <a:off x="1736929" y="4052748"/>
        <a:ext cx="954125" cy="954125"/>
      </dsp:txXfrm>
    </dsp:sp>
    <dsp:sp modelId="{50937812-AF36-4919-9A08-B0D4422BB1F5}">
      <dsp:nvSpPr>
        <dsp:cNvPr id="0" name=""/>
        <dsp:cNvSpPr/>
      </dsp:nvSpPr>
      <dsp:spPr>
        <a:xfrm rot="9000000">
          <a:off x="1248887" y="3184258"/>
          <a:ext cx="408166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408166" y="27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500" kern="1200"/>
        </a:p>
      </dsp:txBody>
      <dsp:txXfrm rot="10800000">
        <a:off x="1442766" y="3201479"/>
        <a:ext cx="20408" cy="20408"/>
      </dsp:txXfrm>
    </dsp:sp>
    <dsp:sp modelId="{64878B34-8626-4116-8623-D72E7C68209C}">
      <dsp:nvSpPr>
        <dsp:cNvPr id="0" name=""/>
        <dsp:cNvSpPr/>
      </dsp:nvSpPr>
      <dsp:spPr>
        <a:xfrm>
          <a:off x="17280" y="2976391"/>
          <a:ext cx="1349337" cy="13493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b="1" kern="1200" dirty="0">
              <a:cs typeface="A  Mitra_1 (MRT)" pitchFamily="2" charset="-78"/>
            </a:rPr>
            <a:t>السلطان، </a:t>
          </a:r>
        </a:p>
      </dsp:txBody>
      <dsp:txXfrm>
        <a:off x="214886" y="3173997"/>
        <a:ext cx="954125" cy="954125"/>
      </dsp:txXfrm>
    </dsp:sp>
    <dsp:sp modelId="{6E1DDFC5-D5D0-4D80-BC0A-516F89C1A7E7}">
      <dsp:nvSpPr>
        <dsp:cNvPr id="0" name=""/>
        <dsp:cNvSpPr/>
      </dsp:nvSpPr>
      <dsp:spPr>
        <a:xfrm rot="12600000">
          <a:off x="1248887" y="2305506"/>
          <a:ext cx="408166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408166" y="27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500" kern="1200"/>
        </a:p>
      </dsp:txBody>
      <dsp:txXfrm rot="10800000">
        <a:off x="1442766" y="2322728"/>
        <a:ext cx="20408" cy="20408"/>
      </dsp:txXfrm>
    </dsp:sp>
    <dsp:sp modelId="{D665C107-2107-4053-8E6D-6848F9D6B4B1}">
      <dsp:nvSpPr>
        <dsp:cNvPr id="0" name=""/>
        <dsp:cNvSpPr/>
      </dsp:nvSpPr>
      <dsp:spPr>
        <a:xfrm>
          <a:off x="17280" y="1218887"/>
          <a:ext cx="1349337" cy="13493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b="1" kern="1200" dirty="0">
              <a:cs typeface="A  Mitra_1 (MRT)" pitchFamily="2" charset="-78"/>
            </a:rPr>
            <a:t>الحجاج</a:t>
          </a:r>
        </a:p>
      </dsp:txBody>
      <dsp:txXfrm>
        <a:off x="214886" y="1416493"/>
        <a:ext cx="954125" cy="95412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E9B8E2-AFB9-4A64-9B84-B9F67F56E0AB}">
      <dsp:nvSpPr>
        <dsp:cNvPr id="0" name=""/>
        <dsp:cNvSpPr/>
      </dsp:nvSpPr>
      <dsp:spPr>
        <a:xfrm rot="16200000">
          <a:off x="-167523" y="171871"/>
          <a:ext cx="4525962" cy="4182219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150" tIns="0" rIns="311547" bIns="0" numCol="1" spcCol="1270" anchor="t" anchorCtr="0">
          <a:noAutofit/>
        </a:bodyPr>
        <a:lstStyle/>
        <a:p>
          <a:pPr marL="0" lvl="0" indent="0" algn="r" defTabSz="21780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900" kern="1200" dirty="0"/>
            <a:t>حجاج</a:t>
          </a:r>
        </a:p>
        <a:p>
          <a:pPr marL="285750" lvl="1" indent="-285750" algn="r" defTabSz="1689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3800" kern="1200" dirty="0"/>
            <a:t>قیصر</a:t>
          </a:r>
        </a:p>
        <a:p>
          <a:pPr marL="285750" lvl="1" indent="-285750" algn="r" defTabSz="1689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3800" kern="1200" dirty="0"/>
            <a:t>مغول</a:t>
          </a:r>
        </a:p>
        <a:p>
          <a:pPr marL="285750" lvl="1" indent="-285750" algn="r" defTabSz="1689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3800" kern="1200" dirty="0"/>
            <a:t>ابن سلول</a:t>
          </a:r>
        </a:p>
      </dsp:txBody>
      <dsp:txXfrm rot="5400000">
        <a:off x="4349" y="905191"/>
        <a:ext cx="4182219" cy="2715578"/>
      </dsp:txXfrm>
    </dsp:sp>
    <dsp:sp modelId="{139BC7ED-93F2-4FDC-BDED-465F9D03BFB2}">
      <dsp:nvSpPr>
        <dsp:cNvPr id="0" name=""/>
        <dsp:cNvSpPr/>
      </dsp:nvSpPr>
      <dsp:spPr>
        <a:xfrm rot="16200000">
          <a:off x="4332709" y="171871"/>
          <a:ext cx="4525962" cy="4182219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150" tIns="0" rIns="311547" bIns="0" numCol="1" spcCol="1270" anchor="t" anchorCtr="0">
          <a:noAutofit/>
        </a:bodyPr>
        <a:lstStyle/>
        <a:p>
          <a:pPr marL="0" lvl="0" indent="0" algn="r" defTabSz="21780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900" kern="1200" dirty="0"/>
            <a:t>حسین</a:t>
          </a:r>
        </a:p>
        <a:p>
          <a:pPr marL="285750" lvl="1" indent="-285750" algn="r" defTabSz="1689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3800" kern="1200" dirty="0"/>
            <a:t>تموز</a:t>
          </a:r>
        </a:p>
        <a:p>
          <a:pPr marL="285750" lvl="1" indent="-285750" algn="r" defTabSz="1689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3800" kern="1200" dirty="0"/>
            <a:t>قریش</a:t>
          </a:r>
        </a:p>
        <a:p>
          <a:pPr marL="285750" lvl="1" indent="-285750" algn="r" defTabSz="1689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3800" kern="1200" dirty="0"/>
            <a:t>انصار</a:t>
          </a:r>
        </a:p>
      </dsp:txBody>
      <dsp:txXfrm rot="5400000">
        <a:off x="4504581" y="905191"/>
        <a:ext cx="4182219" cy="271557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ADC052-DA7D-4351-B5BA-0B3C4AC4D951}">
      <dsp:nvSpPr>
        <dsp:cNvPr id="0" name=""/>
        <dsp:cNvSpPr/>
      </dsp:nvSpPr>
      <dsp:spPr>
        <a:xfrm rot="5400000">
          <a:off x="-245635" y="2460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3200" kern="1200"/>
        </a:p>
      </dsp:txBody>
      <dsp:txXfrm rot="-5400000">
        <a:off x="1" y="573596"/>
        <a:ext cx="1146297" cy="491270"/>
      </dsp:txXfrm>
    </dsp:sp>
    <dsp:sp modelId="{7FEE3569-BE77-48C9-9178-874106722289}">
      <dsp:nvSpPr>
        <dsp:cNvPr id="0" name=""/>
        <dsp:cNvSpPr/>
      </dsp:nvSpPr>
      <dsp:spPr>
        <a:xfrm rot="5400000">
          <a:off x="4384339" y="-3237594"/>
          <a:ext cx="1064418" cy="75405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000" kern="1200" dirty="0"/>
            <a:t>حارس</a:t>
          </a: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000" kern="1200" dirty="0"/>
            <a:t>طاووس</a:t>
          </a: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000" kern="1200" dirty="0"/>
            <a:t>ابن سلول</a:t>
          </a:r>
        </a:p>
      </dsp:txBody>
      <dsp:txXfrm rot="-5400000">
        <a:off x="1146298" y="52408"/>
        <a:ext cx="7488541" cy="960496"/>
      </dsp:txXfrm>
    </dsp:sp>
    <dsp:sp modelId="{9E5F9362-9B44-42C3-855F-C099728707B3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3200" kern="1200"/>
        </a:p>
      </dsp:txBody>
      <dsp:txXfrm rot="-5400000">
        <a:off x="1" y="2017346"/>
        <a:ext cx="1146297" cy="491270"/>
      </dsp:txXfrm>
    </dsp:sp>
    <dsp:sp modelId="{C5892564-5B57-498E-8BC7-FE17C430CA47}">
      <dsp:nvSpPr>
        <dsp:cNvPr id="0" name=""/>
        <dsp:cNvSpPr/>
      </dsp:nvSpPr>
      <dsp:spPr>
        <a:xfrm rot="5400000">
          <a:off x="4384339" y="-1793844"/>
          <a:ext cx="1064418" cy="75405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000" kern="1200" dirty="0"/>
            <a:t>قیصر</a:t>
          </a: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000" kern="1200" dirty="0"/>
            <a:t>حجاج</a:t>
          </a: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000" kern="1200" dirty="0"/>
            <a:t>تموز</a:t>
          </a:r>
        </a:p>
      </dsp:txBody>
      <dsp:txXfrm rot="-5400000">
        <a:off x="1146298" y="1496158"/>
        <a:ext cx="7488541" cy="960496"/>
      </dsp:txXfrm>
    </dsp:sp>
    <dsp:sp modelId="{B834452F-B4D4-4DF8-A0BF-DA2D37DD7768}">
      <dsp:nvSpPr>
        <dsp:cNvPr id="0" name=""/>
        <dsp:cNvSpPr/>
      </dsp:nvSpPr>
      <dsp:spPr>
        <a:xfrm rot="5400000">
          <a:off x="-245635" y="3133581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3200" kern="1200"/>
        </a:p>
      </dsp:txBody>
      <dsp:txXfrm rot="-5400000">
        <a:off x="1" y="3461095"/>
        <a:ext cx="1146297" cy="491270"/>
      </dsp:txXfrm>
    </dsp:sp>
    <dsp:sp modelId="{EEE439C6-E387-44BE-96CE-7AA2A72415ED}">
      <dsp:nvSpPr>
        <dsp:cNvPr id="0" name=""/>
        <dsp:cNvSpPr/>
      </dsp:nvSpPr>
      <dsp:spPr>
        <a:xfrm rot="5400000">
          <a:off x="4384339" y="-350095"/>
          <a:ext cx="1064418" cy="75405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000" kern="1200" dirty="0"/>
            <a:t>الذی سرواله من عنکبوت الوهم</a:t>
          </a: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000" kern="1200" dirty="0"/>
            <a:t>نزعت تقاویم/ اوقفت ساعات</a:t>
          </a: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000" kern="1200" dirty="0"/>
            <a:t>ابن سلول بین المومنین</a:t>
          </a:r>
        </a:p>
      </dsp:txBody>
      <dsp:txXfrm rot="-5400000">
        <a:off x="1146298" y="2939907"/>
        <a:ext cx="7488541" cy="9604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24D75-7E3F-44BA-A702-21559F85AA51}">
      <dsp:nvSpPr>
        <dsp:cNvPr id="0" name=""/>
        <dsp:cNvSpPr/>
      </dsp:nvSpPr>
      <dsp:spPr>
        <a:xfrm rot="16200000">
          <a:off x="519818" y="-508000"/>
          <a:ext cx="2032000" cy="30480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/>
            <a:t>گفتگو</a:t>
          </a:r>
        </a:p>
      </dsp:txBody>
      <dsp:txXfrm rot="5400000">
        <a:off x="11818" y="0"/>
        <a:ext cx="3048000" cy="1524000"/>
      </dsp:txXfrm>
    </dsp:sp>
    <dsp:sp modelId="{487A6219-8679-4082-98F4-9FD58A65B43A}">
      <dsp:nvSpPr>
        <dsp:cNvPr id="0" name=""/>
        <dsp:cNvSpPr/>
      </dsp:nvSpPr>
      <dsp:spPr>
        <a:xfrm>
          <a:off x="3012498" y="0"/>
          <a:ext cx="3095335" cy="20320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/>
            <a:t>سخن</a:t>
          </a:r>
        </a:p>
      </dsp:txBody>
      <dsp:txXfrm>
        <a:off x="3012498" y="0"/>
        <a:ext cx="3095335" cy="1524000"/>
      </dsp:txXfrm>
    </dsp:sp>
    <dsp:sp modelId="{986F1CD8-DB6D-4CC4-8E27-ADC681B91A88}">
      <dsp:nvSpPr>
        <dsp:cNvPr id="0" name=""/>
        <dsp:cNvSpPr/>
      </dsp:nvSpPr>
      <dsp:spPr>
        <a:xfrm rot="10800000">
          <a:off x="-11833" y="2032000"/>
          <a:ext cx="3048000" cy="20320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/>
            <a:t>واحد متنی </a:t>
          </a:r>
        </a:p>
      </dsp:txBody>
      <dsp:txXfrm rot="10800000">
        <a:off x="-11833" y="2539999"/>
        <a:ext cx="3048000" cy="1524000"/>
      </dsp:txXfrm>
    </dsp:sp>
    <dsp:sp modelId="{4DF9E5C3-E00D-4D59-AD05-AFF912FF9424}">
      <dsp:nvSpPr>
        <dsp:cNvPr id="0" name=""/>
        <dsp:cNvSpPr/>
      </dsp:nvSpPr>
      <dsp:spPr>
        <a:xfrm rot="5400000">
          <a:off x="3544166" y="1523999"/>
          <a:ext cx="2032000" cy="30480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/>
            <a:t>بیان سامان مند افکار</a:t>
          </a:r>
        </a:p>
      </dsp:txBody>
      <dsp:txXfrm rot="-5400000">
        <a:off x="3036166" y="2539999"/>
        <a:ext cx="3048000" cy="1524000"/>
      </dsp:txXfrm>
    </dsp:sp>
    <dsp:sp modelId="{4A8F4687-F648-4A6F-8F85-DE590A356D26}">
      <dsp:nvSpPr>
        <dsp:cNvPr id="0" name=""/>
        <dsp:cNvSpPr/>
      </dsp:nvSpPr>
      <dsp:spPr>
        <a:xfrm>
          <a:off x="1900821" y="1224137"/>
          <a:ext cx="2347648" cy="1736079"/>
        </a:xfrm>
        <a:prstGeom prst="round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/>
            <a:t>گفتمان</a:t>
          </a:r>
          <a:r>
            <a:rPr lang="en-US" sz="2000" kern="1200" dirty="0"/>
            <a:t>(Discourse)</a:t>
          </a:r>
          <a:endParaRPr lang="fa-IR" sz="2000" kern="1200" dirty="0"/>
        </a:p>
      </dsp:txBody>
      <dsp:txXfrm>
        <a:off x="1985569" y="1308885"/>
        <a:ext cx="2178152" cy="15665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C3952C-17A6-49AC-9E08-82E7FE7B74BA}">
      <dsp:nvSpPr>
        <dsp:cNvPr id="0" name=""/>
        <dsp:cNvSpPr/>
      </dsp:nvSpPr>
      <dsp:spPr>
        <a:xfrm>
          <a:off x="0" y="0"/>
          <a:ext cx="7383780" cy="1357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5900" kern="1200" dirty="0"/>
            <a:t>ساختار گرا</a:t>
          </a:r>
        </a:p>
      </dsp:txBody>
      <dsp:txXfrm>
        <a:off x="0" y="0"/>
        <a:ext cx="5998156" cy="1357788"/>
      </dsp:txXfrm>
    </dsp:sp>
    <dsp:sp modelId="{4AF83FD5-4B43-42AF-A4D0-4534C12DEA13}">
      <dsp:nvSpPr>
        <dsp:cNvPr id="0" name=""/>
        <dsp:cNvSpPr/>
      </dsp:nvSpPr>
      <dsp:spPr>
        <a:xfrm>
          <a:off x="651509" y="1584086"/>
          <a:ext cx="7383780" cy="1357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5900" kern="1200" dirty="0"/>
            <a:t>نقش گرا</a:t>
          </a:r>
        </a:p>
      </dsp:txBody>
      <dsp:txXfrm>
        <a:off x="651509" y="1584086"/>
        <a:ext cx="5849707" cy="1357788"/>
      </dsp:txXfrm>
    </dsp:sp>
    <dsp:sp modelId="{7313EBA0-7E05-4394-ADCE-2EC73FE615DB}">
      <dsp:nvSpPr>
        <dsp:cNvPr id="0" name=""/>
        <dsp:cNvSpPr/>
      </dsp:nvSpPr>
      <dsp:spPr>
        <a:xfrm>
          <a:off x="1303019" y="3168173"/>
          <a:ext cx="7383780" cy="1357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5900" kern="1200" dirty="0"/>
            <a:t>انتقادی</a:t>
          </a:r>
        </a:p>
      </dsp:txBody>
      <dsp:txXfrm>
        <a:off x="1303019" y="3168173"/>
        <a:ext cx="5849707" cy="1357788"/>
      </dsp:txXfrm>
    </dsp:sp>
    <dsp:sp modelId="{5D9047A1-A241-4399-870E-204BFEBA279D}">
      <dsp:nvSpPr>
        <dsp:cNvPr id="0" name=""/>
        <dsp:cNvSpPr/>
      </dsp:nvSpPr>
      <dsp:spPr>
        <a:xfrm>
          <a:off x="6501217" y="1029656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3600" kern="1200"/>
        </a:p>
      </dsp:txBody>
      <dsp:txXfrm>
        <a:off x="6501217" y="1029656"/>
        <a:ext cx="882562" cy="882562"/>
      </dsp:txXfrm>
    </dsp:sp>
    <dsp:sp modelId="{7FDDC0EC-7B76-4A69-A9E2-4E510DCEC9A8}">
      <dsp:nvSpPr>
        <dsp:cNvPr id="0" name=""/>
        <dsp:cNvSpPr/>
      </dsp:nvSpPr>
      <dsp:spPr>
        <a:xfrm>
          <a:off x="7152727" y="2604691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3600" kern="1200"/>
        </a:p>
      </dsp:txBody>
      <dsp:txXfrm>
        <a:off x="7152727" y="2604691"/>
        <a:ext cx="882562" cy="8825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1B20BE-BC13-42C2-B889-829E622D15BC}">
      <dsp:nvSpPr>
        <dsp:cNvPr id="0" name=""/>
        <dsp:cNvSpPr/>
      </dsp:nvSpPr>
      <dsp:spPr>
        <a:xfrm>
          <a:off x="3704623" y="1736765"/>
          <a:ext cx="1278842" cy="127884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/>
            <a:t>تحلیل انتقادی گفتمان</a:t>
          </a:r>
        </a:p>
      </dsp:txBody>
      <dsp:txXfrm>
        <a:off x="3891905" y="1924047"/>
        <a:ext cx="904278" cy="904278"/>
      </dsp:txXfrm>
    </dsp:sp>
    <dsp:sp modelId="{6A7E5D1B-B7C2-48F6-8E92-8B821149B167}">
      <dsp:nvSpPr>
        <dsp:cNvPr id="0" name=""/>
        <dsp:cNvSpPr/>
      </dsp:nvSpPr>
      <dsp:spPr>
        <a:xfrm rot="16198721">
          <a:off x="4222940" y="1298303"/>
          <a:ext cx="241569" cy="43480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tint val="60000"/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1600" kern="1200"/>
        </a:p>
      </dsp:txBody>
      <dsp:txXfrm rot="10800000">
        <a:off x="4259189" y="1421499"/>
        <a:ext cx="169098" cy="260884"/>
      </dsp:txXfrm>
    </dsp:sp>
    <dsp:sp modelId="{43AB5CE2-7BBE-4EFE-A399-56CAFBD7F6DD}">
      <dsp:nvSpPr>
        <dsp:cNvPr id="0" name=""/>
        <dsp:cNvSpPr/>
      </dsp:nvSpPr>
      <dsp:spPr>
        <a:xfrm>
          <a:off x="3703978" y="2130"/>
          <a:ext cx="1278842" cy="127884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/>
            <a:t>کنش اجتماعی</a:t>
          </a:r>
        </a:p>
      </dsp:txBody>
      <dsp:txXfrm>
        <a:off x="3891260" y="189412"/>
        <a:ext cx="904278" cy="904278"/>
      </dsp:txXfrm>
    </dsp:sp>
    <dsp:sp modelId="{799A4FF1-EB10-4736-9857-C4AB9F1777B7}">
      <dsp:nvSpPr>
        <dsp:cNvPr id="0" name=""/>
        <dsp:cNvSpPr/>
      </dsp:nvSpPr>
      <dsp:spPr>
        <a:xfrm rot="20626419">
          <a:off x="5057550" y="1912876"/>
          <a:ext cx="262926" cy="43480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tint val="60000"/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1600" kern="1200"/>
        </a:p>
      </dsp:txBody>
      <dsp:txXfrm>
        <a:off x="5059121" y="2010858"/>
        <a:ext cx="184048" cy="260884"/>
      </dsp:txXfrm>
    </dsp:sp>
    <dsp:sp modelId="{CDF7B7D6-28D5-4B22-AF95-4550B67C2D43}">
      <dsp:nvSpPr>
        <dsp:cNvPr id="0" name=""/>
        <dsp:cNvSpPr/>
      </dsp:nvSpPr>
      <dsp:spPr>
        <a:xfrm>
          <a:off x="5408849" y="1240792"/>
          <a:ext cx="1278842" cy="127884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/>
            <a:t>جامعه</a:t>
          </a:r>
        </a:p>
      </dsp:txBody>
      <dsp:txXfrm>
        <a:off x="5596131" y="1428074"/>
        <a:ext cx="904278" cy="904278"/>
      </dsp:txXfrm>
    </dsp:sp>
    <dsp:sp modelId="{7B6F73F7-930A-4806-B72A-66F0ACB0ED57}">
      <dsp:nvSpPr>
        <dsp:cNvPr id="0" name=""/>
        <dsp:cNvSpPr/>
      </dsp:nvSpPr>
      <dsp:spPr>
        <a:xfrm rot="3304663">
          <a:off x="4717180" y="2906000"/>
          <a:ext cx="297124" cy="43480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tint val="60000"/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1600" kern="1200"/>
        </a:p>
      </dsp:txBody>
      <dsp:txXfrm>
        <a:off x="4736235" y="2956418"/>
        <a:ext cx="207987" cy="260884"/>
      </dsp:txXfrm>
    </dsp:sp>
    <dsp:sp modelId="{C668C021-4E1F-414D-BB64-6126E8EE8762}">
      <dsp:nvSpPr>
        <dsp:cNvPr id="0" name=""/>
        <dsp:cNvSpPr/>
      </dsp:nvSpPr>
      <dsp:spPr>
        <a:xfrm>
          <a:off x="4757647" y="3244988"/>
          <a:ext cx="1278842" cy="127884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/>
            <a:t>قدرت</a:t>
          </a:r>
        </a:p>
      </dsp:txBody>
      <dsp:txXfrm>
        <a:off x="4944929" y="3432270"/>
        <a:ext cx="904278" cy="904278"/>
      </dsp:txXfrm>
    </dsp:sp>
    <dsp:sp modelId="{7706885A-02F1-4153-860E-08BA4A042B2F}">
      <dsp:nvSpPr>
        <dsp:cNvPr id="0" name=""/>
        <dsp:cNvSpPr/>
      </dsp:nvSpPr>
      <dsp:spPr>
        <a:xfrm rot="7497314">
          <a:off x="3672954" y="2905993"/>
          <a:ext cx="297516" cy="43480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tint val="60000"/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1600" kern="1200"/>
        </a:p>
      </dsp:txBody>
      <dsp:txXfrm rot="10800000">
        <a:off x="3743150" y="2956377"/>
        <a:ext cx="208261" cy="260884"/>
      </dsp:txXfrm>
    </dsp:sp>
    <dsp:sp modelId="{EFFA8D69-A01D-4C0C-8ABF-C865A36D75F0}">
      <dsp:nvSpPr>
        <dsp:cNvPr id="0" name=""/>
        <dsp:cNvSpPr/>
      </dsp:nvSpPr>
      <dsp:spPr>
        <a:xfrm>
          <a:off x="2650310" y="3244988"/>
          <a:ext cx="1278842" cy="127884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/>
            <a:t>ایدئولوژی</a:t>
          </a:r>
        </a:p>
      </dsp:txBody>
      <dsp:txXfrm>
        <a:off x="2837592" y="3432270"/>
        <a:ext cx="904278" cy="904278"/>
      </dsp:txXfrm>
    </dsp:sp>
    <dsp:sp modelId="{DCCA9EE7-E7A5-43EF-B33C-6E202C0E413F}">
      <dsp:nvSpPr>
        <dsp:cNvPr id="0" name=""/>
        <dsp:cNvSpPr/>
      </dsp:nvSpPr>
      <dsp:spPr>
        <a:xfrm rot="11772883">
          <a:off x="3366658" y="1912879"/>
          <a:ext cx="263582" cy="43480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tint val="60000"/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1600" kern="1200"/>
        </a:p>
      </dsp:txBody>
      <dsp:txXfrm rot="10800000">
        <a:off x="3444160" y="2010880"/>
        <a:ext cx="184507" cy="260884"/>
      </dsp:txXfrm>
    </dsp:sp>
    <dsp:sp modelId="{1E46C61A-2881-49D1-A5F3-A0556F77EFAF}">
      <dsp:nvSpPr>
        <dsp:cNvPr id="0" name=""/>
        <dsp:cNvSpPr/>
      </dsp:nvSpPr>
      <dsp:spPr>
        <a:xfrm>
          <a:off x="1999107" y="1240792"/>
          <a:ext cx="1278842" cy="127884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/>
            <a:t>گفتمان مسلط</a:t>
          </a:r>
        </a:p>
      </dsp:txBody>
      <dsp:txXfrm>
        <a:off x="2186389" y="1428074"/>
        <a:ext cx="904278" cy="90427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5C39EA-B9A9-47D8-9A64-8CFDC923FCB3}">
      <dsp:nvSpPr>
        <dsp:cNvPr id="0" name=""/>
        <dsp:cNvSpPr/>
      </dsp:nvSpPr>
      <dsp:spPr>
        <a:xfrm>
          <a:off x="1740971" y="0"/>
          <a:ext cx="4525962" cy="4525962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600DD8-221D-411D-A0E1-73703CA4E4AD}">
      <dsp:nvSpPr>
        <dsp:cNvPr id="0" name=""/>
        <dsp:cNvSpPr/>
      </dsp:nvSpPr>
      <dsp:spPr>
        <a:xfrm>
          <a:off x="4003952" y="455027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500" kern="1200" dirty="0"/>
            <a:t>روث وداک</a:t>
          </a:r>
        </a:p>
      </dsp:txBody>
      <dsp:txXfrm>
        <a:off x="4003952" y="455027"/>
        <a:ext cx="2941875" cy="1071380"/>
      </dsp:txXfrm>
    </dsp:sp>
    <dsp:sp modelId="{87EBDC12-CF52-4DA2-92A5-6D2F6A26AD91}">
      <dsp:nvSpPr>
        <dsp:cNvPr id="0" name=""/>
        <dsp:cNvSpPr/>
      </dsp:nvSpPr>
      <dsp:spPr>
        <a:xfrm>
          <a:off x="4003952" y="1660329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500" kern="1200" dirty="0"/>
            <a:t>فرکلاف</a:t>
          </a:r>
        </a:p>
      </dsp:txBody>
      <dsp:txXfrm>
        <a:off x="4003952" y="1660329"/>
        <a:ext cx="2941875" cy="1071380"/>
      </dsp:txXfrm>
    </dsp:sp>
    <dsp:sp modelId="{6CF50FBB-3EE4-4DF8-AD37-0F0F32A604B6}">
      <dsp:nvSpPr>
        <dsp:cNvPr id="0" name=""/>
        <dsp:cNvSpPr/>
      </dsp:nvSpPr>
      <dsp:spPr>
        <a:xfrm>
          <a:off x="4003952" y="2865632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500" kern="1200" dirty="0"/>
            <a:t>ون دایک</a:t>
          </a:r>
        </a:p>
      </dsp:txBody>
      <dsp:txXfrm>
        <a:off x="4003952" y="2865632"/>
        <a:ext cx="2941875" cy="107138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9DEAB1-8B1F-4FB3-8715-487384F39FAB}">
      <dsp:nvSpPr>
        <dsp:cNvPr id="0" name=""/>
        <dsp:cNvSpPr/>
      </dsp:nvSpPr>
      <dsp:spPr>
        <a:xfrm>
          <a:off x="3238250" y="2315029"/>
          <a:ext cx="2210298" cy="22102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400" b="1" kern="1200" dirty="0"/>
            <a:t>تحلیل انتقادی گفتمان</a:t>
          </a:r>
        </a:p>
      </dsp:txBody>
      <dsp:txXfrm>
        <a:off x="3238250" y="2315029"/>
        <a:ext cx="2210298" cy="2210298"/>
      </dsp:txXfrm>
    </dsp:sp>
    <dsp:sp modelId="{07E07679-2667-465A-89BA-79E309F360B2}">
      <dsp:nvSpPr>
        <dsp:cNvPr id="0" name=""/>
        <dsp:cNvSpPr/>
      </dsp:nvSpPr>
      <dsp:spPr>
        <a:xfrm rot="11700000">
          <a:off x="1566044" y="2581462"/>
          <a:ext cx="1645395" cy="62993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A7F7AAA-FDF1-4027-A273-E2E88449368C}">
      <dsp:nvSpPr>
        <dsp:cNvPr id="0" name=""/>
        <dsp:cNvSpPr/>
      </dsp:nvSpPr>
      <dsp:spPr>
        <a:xfrm>
          <a:off x="544185" y="1843586"/>
          <a:ext cx="2099783" cy="16798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800" kern="1200" dirty="0"/>
            <a:t>هژمونی</a:t>
          </a:r>
        </a:p>
      </dsp:txBody>
      <dsp:txXfrm>
        <a:off x="544185" y="1843586"/>
        <a:ext cx="2099783" cy="1679826"/>
      </dsp:txXfrm>
    </dsp:sp>
    <dsp:sp modelId="{E1D5CAA8-3B2C-4913-BA36-C836FA381650}">
      <dsp:nvSpPr>
        <dsp:cNvPr id="0" name=""/>
        <dsp:cNvSpPr/>
      </dsp:nvSpPr>
      <dsp:spPr>
        <a:xfrm rot="14700000">
          <a:off x="2665487" y="1271197"/>
          <a:ext cx="1645395" cy="62993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383AB99-B9D3-4108-9C8D-2924B8F8C83D}">
      <dsp:nvSpPr>
        <dsp:cNvPr id="0" name=""/>
        <dsp:cNvSpPr/>
      </dsp:nvSpPr>
      <dsp:spPr>
        <a:xfrm>
          <a:off x="2090606" y="633"/>
          <a:ext cx="2099783" cy="16798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800" kern="1200" dirty="0"/>
            <a:t>قدرت</a:t>
          </a:r>
        </a:p>
      </dsp:txBody>
      <dsp:txXfrm>
        <a:off x="2090606" y="633"/>
        <a:ext cx="2099783" cy="1679826"/>
      </dsp:txXfrm>
    </dsp:sp>
    <dsp:sp modelId="{FE1FEF49-A608-4720-ABAF-BD526AF41565}">
      <dsp:nvSpPr>
        <dsp:cNvPr id="0" name=""/>
        <dsp:cNvSpPr/>
      </dsp:nvSpPr>
      <dsp:spPr>
        <a:xfrm rot="17700000">
          <a:off x="4375917" y="1271197"/>
          <a:ext cx="1645395" cy="62993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B8096C7-FECE-475F-A69E-BD8B1027309A}">
      <dsp:nvSpPr>
        <dsp:cNvPr id="0" name=""/>
        <dsp:cNvSpPr/>
      </dsp:nvSpPr>
      <dsp:spPr>
        <a:xfrm>
          <a:off x="4496410" y="633"/>
          <a:ext cx="2099783" cy="16798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800" kern="1200" dirty="0"/>
            <a:t>ایدئولوژی</a:t>
          </a:r>
        </a:p>
      </dsp:txBody>
      <dsp:txXfrm>
        <a:off x="4496410" y="633"/>
        <a:ext cx="2099783" cy="1679826"/>
      </dsp:txXfrm>
    </dsp:sp>
    <dsp:sp modelId="{E782C3E0-A775-4D01-9AB1-570DA0C3F24B}">
      <dsp:nvSpPr>
        <dsp:cNvPr id="0" name=""/>
        <dsp:cNvSpPr/>
      </dsp:nvSpPr>
      <dsp:spPr>
        <a:xfrm rot="20700000">
          <a:off x="5475360" y="2581462"/>
          <a:ext cx="1645395" cy="62993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89FCCFC-6A3D-4014-BBDF-CF6913E07123}">
      <dsp:nvSpPr>
        <dsp:cNvPr id="0" name=""/>
        <dsp:cNvSpPr/>
      </dsp:nvSpPr>
      <dsp:spPr>
        <a:xfrm>
          <a:off x="6042831" y="1843586"/>
          <a:ext cx="2099783" cy="16798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800" kern="1200" dirty="0"/>
            <a:t>غیریت سازی</a:t>
          </a:r>
        </a:p>
      </dsp:txBody>
      <dsp:txXfrm>
        <a:off x="6042831" y="1843586"/>
        <a:ext cx="2099783" cy="167982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541B7E-FEEA-4E59-B587-28B7D9F31E5A}">
      <dsp:nvSpPr>
        <dsp:cNvPr id="0" name=""/>
        <dsp:cNvSpPr/>
      </dsp:nvSpPr>
      <dsp:spPr>
        <a:xfrm>
          <a:off x="0" y="344180"/>
          <a:ext cx="86868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86D9E0-29F8-4E6D-AD9B-4C6EFC721E7E}">
      <dsp:nvSpPr>
        <dsp:cNvPr id="0" name=""/>
        <dsp:cNvSpPr/>
      </dsp:nvSpPr>
      <dsp:spPr>
        <a:xfrm>
          <a:off x="466967" y="9252"/>
          <a:ext cx="6080760" cy="590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marL="0" lvl="0" indent="0" algn="just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000" b="1" kern="1200" dirty="0"/>
            <a:t>ابهام</a:t>
          </a:r>
        </a:p>
      </dsp:txBody>
      <dsp:txXfrm>
        <a:off x="466967" y="9252"/>
        <a:ext cx="6080760" cy="590400"/>
      </dsp:txXfrm>
    </dsp:sp>
    <dsp:sp modelId="{D66F1C52-D28B-4033-ADEF-3B128BA736B1}">
      <dsp:nvSpPr>
        <dsp:cNvPr id="0" name=""/>
        <dsp:cNvSpPr/>
      </dsp:nvSpPr>
      <dsp:spPr>
        <a:xfrm>
          <a:off x="0" y="1251380"/>
          <a:ext cx="86868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60A995-30B0-49A3-8086-6B6DA7480DC4}">
      <dsp:nvSpPr>
        <dsp:cNvPr id="0" name=""/>
        <dsp:cNvSpPr/>
      </dsp:nvSpPr>
      <dsp:spPr>
        <a:xfrm>
          <a:off x="434340" y="956180"/>
          <a:ext cx="6080760" cy="590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marL="0" lvl="0" indent="0" algn="just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000" b="1" kern="1200" dirty="0"/>
            <a:t>کارکرداجتماعی</a:t>
          </a:r>
        </a:p>
      </dsp:txBody>
      <dsp:txXfrm>
        <a:off x="434340" y="956180"/>
        <a:ext cx="6080760" cy="590400"/>
      </dsp:txXfrm>
    </dsp:sp>
    <dsp:sp modelId="{93006F9B-87F8-484D-9EC8-0B9B65A3D882}">
      <dsp:nvSpPr>
        <dsp:cNvPr id="0" name=""/>
        <dsp:cNvSpPr/>
      </dsp:nvSpPr>
      <dsp:spPr>
        <a:xfrm>
          <a:off x="0" y="2158581"/>
          <a:ext cx="86868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7BF46B-2603-46C8-A0B2-5B94D412C878}">
      <dsp:nvSpPr>
        <dsp:cNvPr id="0" name=""/>
        <dsp:cNvSpPr/>
      </dsp:nvSpPr>
      <dsp:spPr>
        <a:xfrm>
          <a:off x="434340" y="1863381"/>
          <a:ext cx="6080760" cy="590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marL="0" lvl="0" indent="0" algn="just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000" b="1" kern="1200" dirty="0"/>
            <a:t>بازخوانی شخصیت ها وحوادث</a:t>
          </a:r>
        </a:p>
      </dsp:txBody>
      <dsp:txXfrm>
        <a:off x="434340" y="1863381"/>
        <a:ext cx="6080760" cy="590400"/>
      </dsp:txXfrm>
    </dsp:sp>
    <dsp:sp modelId="{307865E4-197D-4BF7-8040-87986C6BCD6C}">
      <dsp:nvSpPr>
        <dsp:cNvPr id="0" name=""/>
        <dsp:cNvSpPr/>
      </dsp:nvSpPr>
      <dsp:spPr>
        <a:xfrm>
          <a:off x="0" y="3065781"/>
          <a:ext cx="86868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636105-AA5D-41D8-8DC2-64D8669297DB}">
      <dsp:nvSpPr>
        <dsp:cNvPr id="0" name=""/>
        <dsp:cNvSpPr/>
      </dsp:nvSpPr>
      <dsp:spPr>
        <a:xfrm>
          <a:off x="434340" y="2770581"/>
          <a:ext cx="6080760" cy="590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marL="0" lvl="0" indent="0" algn="just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000" b="1" kern="1200" dirty="0"/>
            <a:t>پیوستگی واتصال متنی</a:t>
          </a:r>
        </a:p>
      </dsp:txBody>
      <dsp:txXfrm>
        <a:off x="434340" y="2770581"/>
        <a:ext cx="6080760" cy="590400"/>
      </dsp:txXfrm>
    </dsp:sp>
    <dsp:sp modelId="{DEF41103-223A-485F-8CB2-2F36E3CD900F}">
      <dsp:nvSpPr>
        <dsp:cNvPr id="0" name=""/>
        <dsp:cNvSpPr/>
      </dsp:nvSpPr>
      <dsp:spPr>
        <a:xfrm>
          <a:off x="0" y="3972981"/>
          <a:ext cx="86868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2BDF76-E3CB-48FA-83E4-20A908DD0331}">
      <dsp:nvSpPr>
        <dsp:cNvPr id="0" name=""/>
        <dsp:cNvSpPr/>
      </dsp:nvSpPr>
      <dsp:spPr>
        <a:xfrm>
          <a:off x="434340" y="3677781"/>
          <a:ext cx="6080760" cy="590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marL="0" lvl="0" indent="0" algn="just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000" b="1" kern="1200" dirty="0"/>
            <a:t>نماد، رمز</a:t>
          </a:r>
        </a:p>
      </dsp:txBody>
      <dsp:txXfrm>
        <a:off x="434340" y="3677781"/>
        <a:ext cx="6080760" cy="5904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B3B19F-DC28-42A7-A58C-E123186289A5}">
      <dsp:nvSpPr>
        <dsp:cNvPr id="0" name=""/>
        <dsp:cNvSpPr/>
      </dsp:nvSpPr>
      <dsp:spPr>
        <a:xfrm>
          <a:off x="1480514" y="2203062"/>
          <a:ext cx="1297786" cy="12977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800" b="1" kern="1200" dirty="0">
              <a:cs typeface="A  Mitra_1 (MRT)" pitchFamily="2" charset="-78"/>
            </a:rPr>
            <a:t>الارض</a:t>
          </a:r>
          <a:endParaRPr lang="fa-IR" sz="3100" b="1" kern="1200" dirty="0">
            <a:cs typeface="A  Mitra_1 (MRT)" pitchFamily="2" charset="-78"/>
          </a:endParaRPr>
        </a:p>
      </dsp:txBody>
      <dsp:txXfrm>
        <a:off x="1670570" y="2393118"/>
        <a:ext cx="917674" cy="917674"/>
      </dsp:txXfrm>
    </dsp:sp>
    <dsp:sp modelId="{DC681344-2DAD-4F95-9463-5B3E01C741D5}">
      <dsp:nvSpPr>
        <dsp:cNvPr id="0" name=""/>
        <dsp:cNvSpPr/>
      </dsp:nvSpPr>
      <dsp:spPr>
        <a:xfrm rot="16200000">
          <a:off x="1933121" y="1979350"/>
          <a:ext cx="392572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392572" y="27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500" kern="1200"/>
        </a:p>
      </dsp:txBody>
      <dsp:txXfrm>
        <a:off x="2119593" y="1996962"/>
        <a:ext cx="19628" cy="19628"/>
      </dsp:txXfrm>
    </dsp:sp>
    <dsp:sp modelId="{7A6945B4-1305-463C-834D-5563D71D8BF9}">
      <dsp:nvSpPr>
        <dsp:cNvPr id="0" name=""/>
        <dsp:cNvSpPr/>
      </dsp:nvSpPr>
      <dsp:spPr>
        <a:xfrm>
          <a:off x="1480514" y="512703"/>
          <a:ext cx="1297786" cy="12977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800" b="1" kern="1200" dirty="0">
              <a:cs typeface="A  Mitra_1 (MRT)" pitchFamily="2" charset="-78"/>
            </a:rPr>
            <a:t>الجرح، </a:t>
          </a:r>
        </a:p>
      </dsp:txBody>
      <dsp:txXfrm>
        <a:off x="1670570" y="702759"/>
        <a:ext cx="917674" cy="917674"/>
      </dsp:txXfrm>
    </dsp:sp>
    <dsp:sp modelId="{C99B719F-792B-474A-9099-62DF6CF7B227}">
      <dsp:nvSpPr>
        <dsp:cNvPr id="0" name=""/>
        <dsp:cNvSpPr/>
      </dsp:nvSpPr>
      <dsp:spPr>
        <a:xfrm rot="19800000">
          <a:off x="2665068" y="2401940"/>
          <a:ext cx="392572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392572" y="27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500" kern="1200"/>
        </a:p>
      </dsp:txBody>
      <dsp:txXfrm>
        <a:off x="2851540" y="2419551"/>
        <a:ext cx="19628" cy="19628"/>
      </dsp:txXfrm>
    </dsp:sp>
    <dsp:sp modelId="{6F8BF26C-096D-4509-8C4E-6FDAE536A417}">
      <dsp:nvSpPr>
        <dsp:cNvPr id="0" name=""/>
        <dsp:cNvSpPr/>
      </dsp:nvSpPr>
      <dsp:spPr>
        <a:xfrm>
          <a:off x="2944408" y="1357883"/>
          <a:ext cx="1297786" cy="12977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800" b="1" kern="1200" dirty="0">
              <a:cs typeface="A  Mitra_1 (MRT)" pitchFamily="2" charset="-78"/>
            </a:rPr>
            <a:t>الشوک، </a:t>
          </a:r>
        </a:p>
      </dsp:txBody>
      <dsp:txXfrm>
        <a:off x="3134464" y="1547939"/>
        <a:ext cx="917674" cy="917674"/>
      </dsp:txXfrm>
    </dsp:sp>
    <dsp:sp modelId="{5FEA619A-CB72-4915-9475-817FACD1921D}">
      <dsp:nvSpPr>
        <dsp:cNvPr id="0" name=""/>
        <dsp:cNvSpPr/>
      </dsp:nvSpPr>
      <dsp:spPr>
        <a:xfrm rot="1800000">
          <a:off x="2665068" y="3247120"/>
          <a:ext cx="392572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392572" y="27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500" kern="1200"/>
        </a:p>
      </dsp:txBody>
      <dsp:txXfrm>
        <a:off x="2851540" y="3264731"/>
        <a:ext cx="19628" cy="19628"/>
      </dsp:txXfrm>
    </dsp:sp>
    <dsp:sp modelId="{8E2AF618-E786-4CCB-B34A-3B229146EBF5}">
      <dsp:nvSpPr>
        <dsp:cNvPr id="0" name=""/>
        <dsp:cNvSpPr/>
      </dsp:nvSpPr>
      <dsp:spPr>
        <a:xfrm>
          <a:off x="2944408" y="3048242"/>
          <a:ext cx="1297786" cy="12977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800" b="1" kern="1200" dirty="0">
              <a:cs typeface="A  Mitra_1 (MRT)" pitchFamily="2" charset="-78"/>
            </a:rPr>
            <a:t>الإعیاء</a:t>
          </a:r>
        </a:p>
      </dsp:txBody>
      <dsp:txXfrm>
        <a:off x="3134464" y="3238298"/>
        <a:ext cx="917674" cy="917674"/>
      </dsp:txXfrm>
    </dsp:sp>
    <dsp:sp modelId="{5D986C1A-0F73-45B9-89E2-BB81CE5B5365}">
      <dsp:nvSpPr>
        <dsp:cNvPr id="0" name=""/>
        <dsp:cNvSpPr/>
      </dsp:nvSpPr>
      <dsp:spPr>
        <a:xfrm rot="5400000">
          <a:off x="1933121" y="3669709"/>
          <a:ext cx="392572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392572" y="27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500" kern="1200"/>
        </a:p>
      </dsp:txBody>
      <dsp:txXfrm>
        <a:off x="2119593" y="3687321"/>
        <a:ext cx="19628" cy="19628"/>
      </dsp:txXfrm>
    </dsp:sp>
    <dsp:sp modelId="{2B969F7C-2A5E-4F56-B813-73AF78189023}">
      <dsp:nvSpPr>
        <dsp:cNvPr id="0" name=""/>
        <dsp:cNvSpPr/>
      </dsp:nvSpPr>
      <dsp:spPr>
        <a:xfrm>
          <a:off x="1480514" y="3893421"/>
          <a:ext cx="1297786" cy="12977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800" b="1" kern="1200" dirty="0">
              <a:cs typeface="A  Mitra_1 (MRT)" pitchFamily="2" charset="-78"/>
            </a:rPr>
            <a:t>اللهیب، </a:t>
          </a:r>
        </a:p>
      </dsp:txBody>
      <dsp:txXfrm>
        <a:off x="1670570" y="4083477"/>
        <a:ext cx="917674" cy="917674"/>
      </dsp:txXfrm>
    </dsp:sp>
    <dsp:sp modelId="{F6190543-7827-450F-9D61-02B9022E627C}">
      <dsp:nvSpPr>
        <dsp:cNvPr id="0" name=""/>
        <dsp:cNvSpPr/>
      </dsp:nvSpPr>
      <dsp:spPr>
        <a:xfrm rot="9000000">
          <a:off x="1201174" y="3247120"/>
          <a:ext cx="392572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392572" y="27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500" kern="1200"/>
        </a:p>
      </dsp:txBody>
      <dsp:txXfrm rot="10800000">
        <a:off x="1387646" y="3264731"/>
        <a:ext cx="19628" cy="19628"/>
      </dsp:txXfrm>
    </dsp:sp>
    <dsp:sp modelId="{C073A6E0-F3B8-4561-A839-373D81888A3A}">
      <dsp:nvSpPr>
        <dsp:cNvPr id="0" name=""/>
        <dsp:cNvSpPr/>
      </dsp:nvSpPr>
      <dsp:spPr>
        <a:xfrm>
          <a:off x="16620" y="3048242"/>
          <a:ext cx="1297786" cy="12977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800" b="1" kern="1200" dirty="0">
              <a:cs typeface="A  Mitra_1 (MRT)" pitchFamily="2" charset="-78"/>
            </a:rPr>
            <a:t>العطش، </a:t>
          </a:r>
        </a:p>
      </dsp:txBody>
      <dsp:txXfrm>
        <a:off x="206676" y="3238298"/>
        <a:ext cx="917674" cy="917674"/>
      </dsp:txXfrm>
    </dsp:sp>
    <dsp:sp modelId="{516CBA3A-741A-4F48-AE1F-0ABA7E470ABB}">
      <dsp:nvSpPr>
        <dsp:cNvPr id="0" name=""/>
        <dsp:cNvSpPr/>
      </dsp:nvSpPr>
      <dsp:spPr>
        <a:xfrm rot="12600000">
          <a:off x="1201174" y="2401940"/>
          <a:ext cx="392572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392572" y="27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a-IR" sz="500" kern="1200"/>
        </a:p>
      </dsp:txBody>
      <dsp:txXfrm rot="10800000">
        <a:off x="1387646" y="2419551"/>
        <a:ext cx="19628" cy="19628"/>
      </dsp:txXfrm>
    </dsp:sp>
    <dsp:sp modelId="{41BBA992-0286-4A2D-B2A5-296F60586488}">
      <dsp:nvSpPr>
        <dsp:cNvPr id="0" name=""/>
        <dsp:cNvSpPr/>
      </dsp:nvSpPr>
      <dsp:spPr>
        <a:xfrm>
          <a:off x="16620" y="1357883"/>
          <a:ext cx="1297786" cy="12977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800" b="1" kern="1200" dirty="0">
              <a:cs typeface="A  Mitra_1 (MRT)" pitchFamily="2" charset="-78"/>
            </a:rPr>
            <a:t>الذبول</a:t>
          </a:r>
          <a:r>
            <a:rPr lang="fa-IR" sz="2700" kern="1200" dirty="0">
              <a:cs typeface="A  Mitra_1 (MRT)" pitchFamily="2" charset="-78"/>
            </a:rPr>
            <a:t>، </a:t>
          </a:r>
        </a:p>
      </dsp:txBody>
      <dsp:txXfrm>
        <a:off x="206676" y="1547939"/>
        <a:ext cx="917674" cy="9176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C419F10-0437-4121-B407-620A8DF9D751}" type="datetimeFigureOut">
              <a:rPr lang="fa-IR" smtClean="0"/>
              <a:pPr/>
              <a:t>20/05/1447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9FF16D3-1414-4604-BB64-CA16C63A101F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EF5B-0CF5-48D6-B2DD-EE130AD84EF0}" type="datetimeFigureOut">
              <a:rPr lang="fa-IR" smtClean="0"/>
              <a:pPr/>
              <a:t>20/05/1447</a:t>
            </a:fld>
            <a:endParaRPr lang="fa-IR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CA03A78-63D7-45B0-B2CD-08F748661A9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EF5B-0CF5-48D6-B2DD-EE130AD84EF0}" type="datetimeFigureOut">
              <a:rPr lang="fa-IR" smtClean="0"/>
              <a:pPr/>
              <a:t>20/05/1447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03A78-63D7-45B0-B2CD-08F748661A9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EF5B-0CF5-48D6-B2DD-EE130AD84EF0}" type="datetimeFigureOut">
              <a:rPr lang="fa-IR" smtClean="0"/>
              <a:pPr/>
              <a:t>20/05/1447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03A78-63D7-45B0-B2CD-08F748661A9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EF5B-0CF5-48D6-B2DD-EE130AD84EF0}" type="datetimeFigureOut">
              <a:rPr lang="fa-IR" smtClean="0"/>
              <a:pPr/>
              <a:t>20/05/1447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a-I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CA03A78-63D7-45B0-B2CD-08F748661A9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EF5B-0CF5-48D6-B2DD-EE130AD84EF0}" type="datetimeFigureOut">
              <a:rPr lang="fa-IR" smtClean="0"/>
              <a:pPr/>
              <a:t>20/05/1447</a:t>
            </a:fld>
            <a:endParaRPr lang="fa-I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03A78-63D7-45B0-B2CD-08F748661A9F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EF5B-0CF5-48D6-B2DD-EE130AD84EF0}" type="datetimeFigureOut">
              <a:rPr lang="fa-IR" smtClean="0"/>
              <a:pPr/>
              <a:t>20/05/1447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03A78-63D7-45B0-B2CD-08F748661A9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EF5B-0CF5-48D6-B2DD-EE130AD84EF0}" type="datetimeFigureOut">
              <a:rPr lang="fa-IR" smtClean="0"/>
              <a:pPr/>
              <a:t>20/05/1447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CA03A78-63D7-45B0-B2CD-08F748661A9F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EF5B-0CF5-48D6-B2DD-EE130AD84EF0}" type="datetimeFigureOut">
              <a:rPr lang="fa-IR" smtClean="0"/>
              <a:pPr/>
              <a:t>20/05/1447</a:t>
            </a:fld>
            <a:endParaRPr lang="fa-I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03A78-63D7-45B0-B2CD-08F748661A9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EF5B-0CF5-48D6-B2DD-EE130AD84EF0}" type="datetimeFigureOut">
              <a:rPr lang="fa-IR" smtClean="0"/>
              <a:pPr/>
              <a:t>20/05/1447</a:t>
            </a:fld>
            <a:endParaRPr lang="fa-IR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03A78-63D7-45B0-B2CD-08F748661A9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EF5B-0CF5-48D6-B2DD-EE130AD84EF0}" type="datetimeFigureOut">
              <a:rPr lang="fa-IR" smtClean="0"/>
              <a:pPr/>
              <a:t>20/05/1447</a:t>
            </a:fld>
            <a:endParaRPr lang="fa-IR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03A78-63D7-45B0-B2CD-08F748661A9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EF5B-0CF5-48D6-B2DD-EE130AD84EF0}" type="datetimeFigureOut">
              <a:rPr lang="fa-IR" smtClean="0"/>
              <a:pPr/>
              <a:t>20/05/1447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03A78-63D7-45B0-B2CD-08F748661A9F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F0CEF5B-0CF5-48D6-B2DD-EE130AD84EF0}" type="datetimeFigureOut">
              <a:rPr lang="fa-IR" smtClean="0"/>
              <a:pPr/>
              <a:t>20/05/1447</a:t>
            </a:fld>
            <a:endParaRPr lang="fa-IR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CA03A78-63D7-45B0-B2CD-08F748661A9F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9" r:id="rId1"/>
    <p:sldLayoutId id="2147484310" r:id="rId2"/>
    <p:sldLayoutId id="2147484311" r:id="rId3"/>
    <p:sldLayoutId id="2147484312" r:id="rId4"/>
    <p:sldLayoutId id="2147484313" r:id="rId5"/>
    <p:sldLayoutId id="2147484314" r:id="rId6"/>
    <p:sldLayoutId id="2147484315" r:id="rId7"/>
    <p:sldLayoutId id="2147484316" r:id="rId8"/>
    <p:sldLayoutId id="2147484317" r:id="rId9"/>
    <p:sldLayoutId id="2147484318" r:id="rId10"/>
    <p:sldLayoutId id="2147484319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azadeh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76672"/>
            <a:ext cx="7632848" cy="576064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fa-IR" b="1" dirty="0"/>
              <a:t>	الارض والجرح الذی لاینفتح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5013176"/>
          </a:xfrm>
        </p:spPr>
        <p:txBody>
          <a:bodyPr>
            <a:noAutofit/>
          </a:bodyPr>
          <a:lstStyle/>
          <a:p>
            <a:pPr lvl="2"/>
            <a:r>
              <a:rPr lang="fa-IR" sz="3200" dirty="0">
                <a:cs typeface="A  Mitra_1 (MRT)" pitchFamily="2" charset="-78"/>
              </a:rPr>
              <a:t>الأرض مازالت ، بأُذنیها دم مِن قرطها المنزوع/ قهقهةُ اللّصوص تسوق هودجها .... و تتركها بلا زاد/ تَشدُّ أصابعُ العطش المميت على الرمال/ تضيع صرختُها بحمحمة الخيول/ الأرض ملقاة على الصحراء ... ظامئة / و تُلقِي الدلو مرّات.... و تخرجه بلا ماء</a:t>
            </a:r>
            <a:r>
              <a:rPr lang="en-US" sz="3200" dirty="0">
                <a:cs typeface="A  Mitra_1 (MRT)" pitchFamily="2" charset="-78"/>
              </a:rPr>
              <a:t> !</a:t>
            </a:r>
            <a:r>
              <a:rPr lang="fa-IR" sz="3200" dirty="0">
                <a:cs typeface="A  Mitra_1 (MRT)" pitchFamily="2" charset="-78"/>
              </a:rPr>
              <a:t>/ و تزحف في لهيب القيظ</a:t>
            </a:r>
            <a:r>
              <a:rPr lang="en-US" sz="3200" dirty="0">
                <a:cs typeface="A  Mitra_1 (MRT)" pitchFamily="2" charset="-78"/>
              </a:rPr>
              <a:t> ..</a:t>
            </a:r>
            <a:r>
              <a:rPr lang="fa-IR" sz="3200" dirty="0">
                <a:cs typeface="A  Mitra_1 (MRT)" pitchFamily="2" charset="-78"/>
              </a:rPr>
              <a:t>/ تسأل عن عذوبة نهرها/ و النهر سَمَّمه المغول/ و عيونُها تخبُو مِن الإعياء، تستسقي جذورَ الشوك/ تنتظرُ المصيرَ المرّ .. يطحنها الذبول / من أنت يا حارس ؟/ إنّي أنا الحجّاج.</a:t>
            </a:r>
            <a:r>
              <a:rPr lang="en-US" sz="3200" dirty="0">
                <a:cs typeface="A  Mitra_1 (MRT)" pitchFamily="2" charset="-78"/>
              </a:rPr>
              <a:t> ..</a:t>
            </a:r>
            <a:r>
              <a:rPr lang="fa-IR" sz="3200" dirty="0">
                <a:cs typeface="A  Mitra_1 (MRT)" pitchFamily="2" charset="-78"/>
              </a:rPr>
              <a:t>/ عصِّبني بالتاج</a:t>
            </a:r>
            <a:r>
              <a:rPr lang="en-US" sz="3200" dirty="0">
                <a:cs typeface="A  Mitra_1 (MRT)" pitchFamily="2" charset="-78"/>
              </a:rPr>
              <a:t> ...</a:t>
            </a:r>
            <a:r>
              <a:rPr lang="fa-IR" sz="3200" dirty="0">
                <a:cs typeface="A  Mitra_1 (MRT)" pitchFamily="2" charset="-78"/>
              </a:rPr>
              <a:t>/ تشرينها القارس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620688"/>
          <a:ext cx="4258816" cy="5703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4716016" y="620688"/>
          <a:ext cx="4427984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Autofit/>
          </a:bodyPr>
          <a:lstStyle/>
          <a:p>
            <a:r>
              <a:rPr lang="fa-IR" dirty="0">
                <a:cs typeface="A  Mitra_1 (MRT)" pitchFamily="2" charset="-78"/>
              </a:rPr>
              <a:t>الأرض تُطوَى في بساط " النفط</a:t>
            </a:r>
            <a:r>
              <a:rPr lang="en-US" dirty="0">
                <a:cs typeface="A  Mitra_1 (MRT)" pitchFamily="2" charset="-78"/>
              </a:rPr>
              <a:t> "</a:t>
            </a:r>
            <a:r>
              <a:rPr lang="fa-IR" dirty="0">
                <a:cs typeface="A  Mitra_1 (MRT)" pitchFamily="2" charset="-78"/>
              </a:rPr>
              <a:t>/ تحملها السفائن نحو " قيصر " كي تكونَ إذا تَفتَّحت/ اللّفائف</a:t>
            </a:r>
            <a:r>
              <a:rPr lang="en-US" dirty="0">
                <a:cs typeface="A  Mitra_1 (MRT)" pitchFamily="2" charset="-78"/>
              </a:rPr>
              <a:t> :</a:t>
            </a:r>
            <a:r>
              <a:rPr lang="fa-IR" dirty="0">
                <a:cs typeface="A  Mitra_1 (MRT)" pitchFamily="2" charset="-78"/>
              </a:rPr>
              <a:t>رقصةً.... و هديّةً للنار في أرض الخطاه/ ..../ و السيّاف يجلدها! و ماذا؟ بعد أن فقدت بكارتَها.</a:t>
            </a:r>
            <a:r>
              <a:rPr lang="en-US" dirty="0">
                <a:cs typeface="A  Mitra_1 (MRT)" pitchFamily="2" charset="-78"/>
              </a:rPr>
              <a:t> /...</a:t>
            </a:r>
            <a:r>
              <a:rPr lang="fa-IR" dirty="0">
                <a:cs typeface="A  Mitra_1 (MRT)" pitchFamily="2" charset="-78"/>
              </a:rPr>
              <a:t>و صارت حاملاً في عامها الألفيّ من ألفين من عشّاقها</a:t>
            </a:r>
            <a:r>
              <a:rPr lang="en-US" dirty="0">
                <a:cs typeface="A  Mitra_1 (MRT)" pitchFamily="2" charset="-78"/>
              </a:rPr>
              <a:t> !</a:t>
            </a:r>
            <a:r>
              <a:rPr lang="fa-IR" dirty="0">
                <a:cs typeface="A  Mitra_1 (MRT)" pitchFamily="2" charset="-78"/>
              </a:rPr>
              <a:t>/ لا النيلُ يغسل عارها القاسي... و لا ماء الفرات و الأموي يقعَى في طريق النبع..../ دون الماء رأسك يا حسین /و بعدها يتَملَّكون، يُضاجعون أرامل الشهداء/ و لا يتورَّعون، يَؤذنون الفجرَ... لم يتطّهروا مِن رجسهم/ فالحق مات</a:t>
            </a:r>
            <a:r>
              <a:rPr lang="en-US" dirty="0">
                <a:cs typeface="A  Mitra_1 (MRT)" pitchFamily="2" charset="-78"/>
              </a:rPr>
              <a:t>/! </a:t>
            </a:r>
            <a:r>
              <a:rPr lang="fa-IR" dirty="0">
                <a:cs typeface="A  Mitra_1 (MRT)" pitchFamily="2" charset="-78"/>
              </a:rPr>
              <a:t>هل ثبّت الثقفيّ/ قناعَه المهزوز؟/ فقد مضى تموز</a:t>
            </a:r>
            <a:r>
              <a:rPr lang="en-US" dirty="0">
                <a:cs typeface="A  Mitra_1 (MRT)" pitchFamily="2" charset="-78"/>
              </a:rPr>
              <a:t>/... </a:t>
            </a:r>
            <a:r>
              <a:rPr lang="fa-IR" dirty="0">
                <a:cs typeface="A  Mitra_1 (MRT)" pitchFamily="2" charset="-78"/>
              </a:rPr>
              <a:t>بوجه العربيّ/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fa-IR" b="1" dirty="0"/>
              <a:t>          غیریت سازی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/>
          <a:lstStyle/>
          <a:p>
            <a:r>
              <a:rPr lang="fa-IR" dirty="0"/>
              <a:t> </a:t>
            </a:r>
            <a:r>
              <a:rPr lang="fa-IR" dirty="0">
                <a:cs typeface="A  Mitra_1 (MRT)" pitchFamily="2" charset="-78"/>
              </a:rPr>
              <a:t>أحببتُ فيك المجد و الشعراء/ لكنّ الذي سرواله من عنكبوت الوهم:</a:t>
            </a:r>
            <a:r>
              <a:rPr lang="en-US" dirty="0">
                <a:cs typeface="A  Mitra_1 (MRT)" pitchFamily="2" charset="-78"/>
              </a:rPr>
              <a:t>/</a:t>
            </a:r>
            <a:r>
              <a:rPr lang="fa-IR" dirty="0">
                <a:cs typeface="A  Mitra_1 (MRT)" pitchFamily="2" charset="-78"/>
              </a:rPr>
              <a:t> یمشي في مدائنك المليئة بالذباب/ يُسقي القلوبَ عصارةَ الخدر المنمق/ و الطواويسُ التي نزعَت تقاويمَ الحوائط/ أوقفَت ساعاتِها / و تَجشَّأت بموائد السفراء</a:t>
            </a:r>
            <a:r>
              <a:rPr lang="en-US" dirty="0">
                <a:cs typeface="A  Mitra_1 (MRT)" pitchFamily="2" charset="-78"/>
              </a:rPr>
              <a:t> ..</a:t>
            </a:r>
            <a:r>
              <a:rPr lang="fa-IR" dirty="0">
                <a:cs typeface="A  Mitra_1 (MRT)" pitchFamily="2" charset="-78"/>
              </a:rPr>
              <a:t>/تنتظرُ النياشين التي يسخو بها السّلطان</a:t>
            </a:r>
            <a:r>
              <a:rPr lang="en-US" dirty="0">
                <a:cs typeface="A  Mitra_1 (MRT)" pitchFamily="2" charset="-78"/>
              </a:rPr>
              <a:t> …</a:t>
            </a:r>
            <a:r>
              <a:rPr lang="fa-IR" dirty="0">
                <a:cs typeface="A  Mitra_1 (MRT)" pitchFamily="2" charset="-78"/>
              </a:rPr>
              <a:t>/فوق أكابر الأغوات منهم </a:t>
            </a:r>
          </a:p>
          <a:p>
            <a:pPr lvl="0"/>
            <a:r>
              <a:rPr lang="fa-IR" dirty="0">
                <a:cs typeface="A  Mitra_1 (MRT)" pitchFamily="2" charset="-78"/>
              </a:rPr>
              <a:t>هل يصلح العطار /ما أفسد النفط/ لم يبق من شيء يقال/  يا أرض: هل يلد الرجال ؟</a:t>
            </a:r>
            <a:endParaRPr lang="en-US" dirty="0">
              <a:cs typeface="A  Mitra_1 (MRT)" pitchFamily="2" charset="-78"/>
            </a:endParaRPr>
          </a:p>
          <a:p>
            <a:endParaRPr lang="fa-I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fa-IR" b="1" dirty="0"/>
              <a:t>      نماد، استعاره، مجاز ، کنایه</a:t>
            </a:r>
            <a:endParaRPr lang="fa-I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fa-IR" dirty="0"/>
              <a:t>			الخیول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3"/>
            <a:r>
              <a:rPr lang="fa-IR" sz="3600" b="1" dirty="0">
                <a:cs typeface="A  Mitra_1 (MRT)" pitchFamily="2" charset="-78"/>
              </a:rPr>
              <a:t>الفتوحاتُ فى الأرض – مكتوبة بدماء الخيول/ و حدودُ الممالك/ رسمَتها السنابك/ و الركابان: ميزانُ عدل يميل مع السيف/ حيث يميل/ أركضي أو قفي الآن... أيتها الخيل</a:t>
            </a:r>
            <a:r>
              <a:rPr lang="en-US" sz="3600" b="1" dirty="0">
                <a:cs typeface="A  Mitra_1 (MRT)" pitchFamily="2" charset="-78"/>
              </a:rPr>
              <a:t> :</a:t>
            </a:r>
            <a:r>
              <a:rPr lang="fa-IR" sz="3600" b="1" dirty="0">
                <a:cs typeface="A  Mitra_1 (MRT)" pitchFamily="2" charset="-78"/>
              </a:rPr>
              <a:t>لستِ المغيرات صبحاً/ و لا العاديات – كما قيل – ضبحاً/ و لا خضرةَ فى طريقك /تُمحى و لا طفلَ أضحى/ إذا ما مررت به ... يتنحَّى </a:t>
            </a:r>
            <a:endParaRPr lang="fa-IR" sz="3600" dirty="0">
              <a:cs typeface="A  Mitra_1 (MRT)" pitchFamily="2" charset="-7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fa-IR" dirty="0"/>
              <a:t>			الخیول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b="1" dirty="0">
                <a:cs typeface="A  Mitra_1 (MRT)" pitchFamily="2" charset="-78"/>
              </a:rPr>
              <a:t>كانت الخيل - فى البدء – كالناس/ بریّةً تتراكض عبر السهول /كانت الخيل كالناس فى البدء/ تمتلكُ الشمس و العشب و الملكوت الظليل/ ظهرُها... لم يُوطَّأ لكى يركبَ القادة الفاتحون/ و لم يلنِ الجسد الحُر تحت سياط المروِّض/ و الفم لم يمتثل للجام/ و لم يكن.... الزاد بالكاد/ لم تكن الساق مشكولة/ و الحوافر لم يكُ يثقلها السنبك المعدنى الصقيل/ كانت الخيل بریّةً/ تتنفَّس حريةً/ مثلما يتنفَّسها الناس/ فى ذلك الزمن الذهبى النبيل/ اركضي ... أو قفي</a:t>
            </a:r>
            <a:r>
              <a:rPr lang="fa-IR" dirty="0">
                <a:cs typeface="A  Mitra_1 (MRT)" pitchFamily="2" charset="-78"/>
              </a:rPr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b="1" dirty="0">
                <a:cs typeface="A  Mitra_1 (MRT)" pitchFamily="2" charset="-78"/>
              </a:rPr>
              <a:t>الفتوحاتُ فى الأرض – مكتوبة بدماء الخيول/ و حدودُ الممالك/ رسمَتها السنابك/ و الركابان: ميزانُ عدل يميل مع السيف/ حيث يميل/ أركضي أو قفي الآن... أيتها الخيل</a:t>
            </a:r>
            <a:r>
              <a:rPr lang="en-US" b="1" dirty="0">
                <a:cs typeface="A  Mitra_1 (MRT)" pitchFamily="2" charset="-78"/>
              </a:rPr>
              <a:t> :</a:t>
            </a:r>
            <a:r>
              <a:rPr lang="fa-IR" b="1" dirty="0">
                <a:cs typeface="A  Mitra_1 (MRT)" pitchFamily="2" charset="-78"/>
              </a:rPr>
              <a:t>لستِ المغيرات صبحاً/ و لا العاديات – كما قيل – ضبحاً/ و لا خضرةَ فى طريقك /تُمحى و لا طفلَ أضحى/ إذا ما مررت به ... يتنحَّى </a:t>
            </a:r>
            <a:endParaRPr lang="fa-IR" dirty="0">
              <a:cs typeface="A  Mitra_1 (MRT)" pitchFamily="2" charset="-7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a-IR" b="1" dirty="0">
                <a:cs typeface="A  Mitra_1 (MRT)" pitchFamily="2" charset="-78"/>
              </a:rPr>
              <a:t>أركضي كالسلاحف/ نحو زوايا المتاحف.../ صيرى تماثيلَ من حجر فى الميادين/ صيرى أراجيحَ من خشب للصغار – الرياحين/ صيرى فوارسَ حلوى بموسمك النبوى/ و لِلصبية الفقراء حصاناً من الطين/ صيرى رسوماً ... و وشماً/ تَجفُّ الخطوط به/ مثلما جفَّ – فى رئتيك – الصهيل </a:t>
            </a:r>
          </a:p>
          <a:p>
            <a:r>
              <a:rPr lang="fa-IR" b="1" dirty="0">
                <a:cs typeface="A  Mitra_1 (MRT)" pitchFamily="2" charset="-78"/>
              </a:rPr>
              <a:t>زمنٌ يتقاطع/ واخترتِ أن تذهبى فى الطريق الذى يَتراجع/ تنحدر الشمس/ ينحدر الأمس/ تنحدر الطرق الجبلية للهوَّة اللا نهائية/ الذكريات التى أشهرت شوكها كالقنافذ/ و الذكريات التى سلخ الخوف بشرتها/ ..../فأركضى أو قفى/ كل درب يقودك من مستحيل إلى مستحيل</a:t>
            </a:r>
            <a:r>
              <a:rPr lang="en-US" b="1" dirty="0">
                <a:cs typeface="A  Mitra_1 (MRT)" pitchFamily="2" charset="-78"/>
              </a:rPr>
              <a:t> !!</a:t>
            </a:r>
            <a:r>
              <a:rPr lang="fa-IR" b="1" dirty="0">
                <a:cs typeface="A  Mitra_1 (MRT)" pitchFamily="2" charset="-78"/>
              </a:rPr>
              <a:t>/ الخيول بساطٌ على الريح/ سار – على متنه– الناسُ للناس عبر المكان/ و الخيول جدارٌ به إنقسم الناس صنفين</a:t>
            </a:r>
            <a:r>
              <a:rPr lang="en-US" b="1" dirty="0">
                <a:cs typeface="A  Mitra_1 (MRT)" pitchFamily="2" charset="-78"/>
              </a:rPr>
              <a:t> :</a:t>
            </a:r>
            <a:r>
              <a:rPr lang="fa-IR" b="1" dirty="0">
                <a:cs typeface="A  Mitra_1 (MRT)" pitchFamily="2" charset="-78"/>
              </a:rPr>
              <a:t>صاروا مشاةً و ركبان/ و الخيول التى انحدرت نحو هوة نسيانها </a:t>
            </a:r>
            <a:endParaRPr lang="fa-IR" dirty="0">
              <a:cs typeface="A  Mitra_1 (MRT)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uble Wave 3"/>
          <p:cNvSpPr/>
          <p:nvPr/>
        </p:nvSpPr>
        <p:spPr>
          <a:xfrm>
            <a:off x="971600" y="1916831"/>
            <a:ext cx="7344816" cy="1922512"/>
          </a:xfrm>
          <a:prstGeom prst="doubleWave">
            <a:avLst>
              <a:gd name="adj1" fmla="val 5721"/>
              <a:gd name="adj2" fmla="val 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2400" b="1" dirty="0"/>
              <a:t>ترجمه شعرمعاصر با تکیه بر مبانی نظریه تحلیل انتقادی گفتمان</a:t>
            </a:r>
          </a:p>
        </p:txBody>
      </p:sp>
    </p:spTree>
  </p:cSld>
  <p:clrMapOvr>
    <a:masterClrMapping/>
  </p:clrMapOvr>
  <p:transition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fa-IR" b="1" dirty="0"/>
              <a:t>والخيول التى إنحدرت نحو هوةِ نسيانها/ حملت معها جيل فرسانها/ تركت خلفها : دمعة الندم الأبدى/ و أشباح خيل/ و أشباه فرسان/ و مشاةٍ يسيرون- حتى النهاية – تحت ظلال الهوان/ أركضى للقرار/ و أركضى أو قفى فى طريق الفرار/ تتساوي محصلةُ الركض و الرفض فى الأرض/ ماذا تبقي لك الآن؟ ماذا؟/ سوى عرق يتصبّب من تعب</a:t>
            </a:r>
            <a:endParaRPr lang="fa-I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514432"/>
          </a:xfrm>
        </p:spPr>
        <p:txBody>
          <a:bodyPr>
            <a:noAutofit/>
          </a:bodyPr>
          <a:lstStyle/>
          <a:p>
            <a:pPr algn="just"/>
            <a:r>
              <a:rPr lang="fa-IR" sz="2400" b="1" dirty="0"/>
              <a:t>زبان فرایندی قائم‌به‌ذات، مستقل و خودساخته نیست</a:t>
            </a:r>
            <a:r>
              <a:rPr lang="fa-IR" sz="2800" b="1" dirty="0"/>
              <a:t>بلکه پدیده‌ای اجتماعی است که ارتباط تنگاتنگی با ساخت­های اجتماعی و نظام‌های ارزشی جامعه دارد و محیط اجتماعی در آن بازتاب می‌یابد 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988840"/>
          <a:ext cx="8229600" cy="4335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512168"/>
          </a:xfrm>
        </p:spPr>
        <p:txBody>
          <a:bodyPr>
            <a:noAutofit/>
          </a:bodyPr>
          <a:lstStyle/>
          <a:p>
            <a:pPr algn="justLow">
              <a:tabLst>
                <a:tab pos="4033838" algn="l"/>
              </a:tabLst>
            </a:pPr>
            <a:r>
              <a:rPr lang="fa-IR" sz="3200" b="1" dirty="0"/>
              <a:t>فعالیتی ارادی، کنترل‌شده و هدف‌دار است</a:t>
            </a:r>
            <a:br>
              <a:rPr lang="fa-IR" sz="3200" b="1" dirty="0"/>
            </a:br>
            <a:r>
              <a:rPr lang="fa-IR" sz="3200" b="1" dirty="0"/>
              <a:t> . گفتمان به‌مثابه‌ی زبان به هنگام کاربرد و گفتمان به معنای زبان به‌مثابه‌ی کنش اجتماعی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1475656" y="234888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fa-IR" dirty="0"/>
              <a:t>		</a:t>
            </a:r>
            <a:r>
              <a:rPr lang="fa-IR" b="1" dirty="0"/>
              <a:t>رویکردهای تحلیل گفتمان</a:t>
            </a:r>
            <a:r>
              <a:rPr lang="fa-IR" dirty="0"/>
              <a:t>	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658448"/>
          </a:xfrm>
        </p:spPr>
        <p:txBody>
          <a:bodyPr>
            <a:noAutofit/>
          </a:bodyPr>
          <a:lstStyle/>
          <a:p>
            <a:pPr algn="just"/>
            <a:r>
              <a:rPr lang="fa-IR" sz="3200" b="1" dirty="0"/>
              <a:t>این رویکرد ارتباط‌های میان زبان و جامعه را بررسی می‌کند و معتقد است زبان نقش مهمی در خلق، حفظ و مشروع کردن نابرابری­ها، بی‌عدالتی و ظلم در جامعه دارد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pPr algn="ctr"/>
            <a:r>
              <a:rPr lang="fa-IR" b="1" dirty="0"/>
              <a:t>رویکردهای تحلیل انتقادی 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fa-IR" b="1" dirty="0"/>
              <a:t>	مفاهیم بنیادین در تحلیل انتقادی گفتمان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fa-IR" b="1" dirty="0"/>
              <a:t>		ماهیت شعر معاصر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3134</TotalTime>
  <Words>983</Words>
  <Application>Microsoft Office PowerPoint</Application>
  <PresentationFormat>On-screen Show (4:3)</PresentationFormat>
  <Paragraphs>86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  Mitra_1 (MRT)</vt:lpstr>
      <vt:lpstr>Calibri</vt:lpstr>
      <vt:lpstr>Franklin Gothic Book</vt:lpstr>
      <vt:lpstr>Franklin Gothic Medium</vt:lpstr>
      <vt:lpstr>Wingdings 2</vt:lpstr>
      <vt:lpstr>Trek</vt:lpstr>
      <vt:lpstr>PowerPoint Presentation</vt:lpstr>
      <vt:lpstr>PowerPoint Presentation</vt:lpstr>
      <vt:lpstr>زبان فرایندی قائم‌به‌ذات، مستقل و خودساخته نیستبلکه پدیده‌ای اجتماعی است که ارتباط تنگاتنگی با ساخت­های اجتماعی و نظام‌های ارزشی جامعه دارد و محیط اجتماعی در آن بازتاب می‌یابد </vt:lpstr>
      <vt:lpstr>فعالیتی ارادی، کنترل‌شده و هدف‌دار است  . گفتمان به‌مثابه‌ی زبان به هنگام کاربرد و گفتمان به معنای زبان به‌مثابه‌ی کنش اجتماعی</vt:lpstr>
      <vt:lpstr>  رویکردهای تحلیل گفتمان </vt:lpstr>
      <vt:lpstr>این رویکرد ارتباط‌های میان زبان و جامعه را بررسی می‌کند و معتقد است زبان نقش مهمی در خلق، حفظ و مشروع کردن نابرابری­ها، بی‌عدالتی و ظلم در جامعه دارد</vt:lpstr>
      <vt:lpstr>رویکردهای تحلیل انتقادی </vt:lpstr>
      <vt:lpstr> مفاهیم بنیادین در تحلیل انتقادی گفتمان</vt:lpstr>
      <vt:lpstr>  ماهیت شعر معاصر</vt:lpstr>
      <vt:lpstr> الارض والجرح الذی لاینفتح</vt:lpstr>
      <vt:lpstr>PowerPoint Presentation</vt:lpstr>
      <vt:lpstr>PowerPoint Presentation</vt:lpstr>
      <vt:lpstr>          غیریت سازی</vt:lpstr>
      <vt:lpstr>PowerPoint Presentation</vt:lpstr>
      <vt:lpstr>      نماد، استعاره، مجاز ، کنایه</vt:lpstr>
      <vt:lpstr>   الخیول</vt:lpstr>
      <vt:lpstr>   الخیول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بررسی سبک شناختی لایه ای شعر امل دنقل(مطالعه موردی)</dc:title>
  <dc:creator>A</dc:creator>
  <cp:lastModifiedBy>USER</cp:lastModifiedBy>
  <cp:revision>171</cp:revision>
  <dcterms:created xsi:type="dcterms:W3CDTF">2019-01-19T18:03:41Z</dcterms:created>
  <dcterms:modified xsi:type="dcterms:W3CDTF">2025-11-10T05:36:10Z</dcterms:modified>
</cp:coreProperties>
</file>